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95" r:id="rId4"/>
  </p:sldMasterIdLst>
  <p:notesMasterIdLst>
    <p:notesMasterId r:id="rId9"/>
  </p:notesMasterIdLst>
  <p:sldIdLst>
    <p:sldId id="256" r:id="rId5"/>
    <p:sldId id="267" r:id="rId6"/>
    <p:sldId id="264" r:id="rId7"/>
    <p:sldId id="257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25758" autoAdjust="0"/>
  </p:normalViewPr>
  <p:slideViewPr>
    <p:cSldViewPr snapToGrid="0">
      <p:cViewPr varScale="1">
        <p:scale>
          <a:sx n="85" d="100"/>
          <a:sy n="85" d="100"/>
        </p:scale>
        <p:origin x="54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sv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頭佔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/>
          </a:p>
        </p:txBody>
      </p:sp>
      <p:sp>
        <p:nvSpPr>
          <p:cNvPr id="3" name="日期佔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A8581C-87D9-48C4-B926-5A19162906A3}" type="datetimeFigureOut">
              <a:rPr lang="en-US" altLang="zh-TW" smtClean="0"/>
              <a:t>6/7/2022</a:t>
            </a:fld>
            <a:endParaRPr lang="zh-TW"/>
          </a:p>
        </p:txBody>
      </p:sp>
      <p:sp>
        <p:nvSpPr>
          <p:cNvPr id="4" name="幻燈片圖像佔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/>
          </a:p>
        </p:txBody>
      </p:sp>
      <p:sp>
        <p:nvSpPr>
          <p:cNvPr id="5" name="註釋佔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/>
              <a:t>編輯主文字樣式</a:t>
            </a:r>
          </a:p>
          <a:p>
            <a:pPr lvl="1"/>
            <a:r>
              <a:rPr lang="zh-TW"/>
              <a:t>第二級</a:t>
            </a:r>
          </a:p>
          <a:p>
            <a:pPr lvl="2"/>
            <a:r>
              <a:rPr lang="zh-TW"/>
              <a:t>第三級</a:t>
            </a:r>
          </a:p>
          <a:p>
            <a:pPr lvl="3"/>
            <a:r>
              <a:rPr lang="zh-TW"/>
              <a:t>第四級</a:t>
            </a:r>
          </a:p>
          <a:p>
            <a:pPr lvl="4"/>
            <a:r>
              <a:rPr lang="zh-TW"/>
              <a:t>第五級</a:t>
            </a:r>
          </a:p>
        </p:txBody>
      </p:sp>
      <p:sp>
        <p:nvSpPr>
          <p:cNvPr id="6" name="頁腳佔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/>
          </a:p>
        </p:txBody>
      </p:sp>
      <p:sp>
        <p:nvSpPr>
          <p:cNvPr id="7" name="幻燈片編號佔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371E84-3E89-4DE6-8FA8-DFEE1153DC32}" type="slidenum">
              <a:rPr lang="zh-TW" smtClean="0"/>
              <a:t>‹#›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462957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燈片圖像佔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註釋佔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4" name="幻燈片編號佔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371E84-3E89-4DE6-8FA8-DFEE1153DC32}" type="slidenum">
              <a:rPr lang="zh-TW" smtClean="0"/>
              <a:t>1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478075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燈片圖像佔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註釋佔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/>
              <a:t>其他事項：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TW"/>
              <a:t>183 位專任教師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TW"/>
              <a:t>463 位兼任教師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TW"/>
              <a:t>13 位學生 - 平均大學部班級人數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TW"/>
              <a:t>6 位學生 - 平均研究所班級人數</a:t>
            </a:r>
          </a:p>
          <a:p>
            <a:endParaRPr lang="zh-TW" dirty="0"/>
          </a:p>
        </p:txBody>
      </p:sp>
      <p:sp>
        <p:nvSpPr>
          <p:cNvPr id="4" name="幻燈片編號佔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371E84-3E89-4DE6-8FA8-DFEE1153DC32}" type="slidenum">
              <a:rPr lang="zh-TW" smtClean="0"/>
              <a:t>2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1711757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燈片圖像佔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註釋佔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/>
              <a:t>一年級升上二年級的就學穩定率：95%</a:t>
            </a:r>
          </a:p>
          <a:p>
            <a:r>
              <a:rPr lang="zh-TW"/>
              <a:t>89% 畢業率</a:t>
            </a:r>
          </a:p>
          <a:p>
            <a:r>
              <a:rPr lang="zh-TW"/>
              <a:t>校友總數：29,145 位</a:t>
            </a:r>
          </a:p>
          <a:p>
            <a:endParaRPr lang="zh-TW" dirty="0"/>
          </a:p>
        </p:txBody>
      </p:sp>
      <p:sp>
        <p:nvSpPr>
          <p:cNvPr id="4" name="幻燈片編號佔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371E84-3E89-4DE6-8FA8-DFEE1153DC32}" type="slidenum">
              <a:rPr lang="en-US" altLang="zh-TW" smtClean="0"/>
              <a:t>3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3112106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燈片圖像佔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註釋佔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/>
              <a:t>運動社團包含：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TW"/>
              <a:t>羽球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TW"/>
              <a:t>板球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TW"/>
              <a:t>划船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TW"/>
              <a:t>帆船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TW"/>
              <a:t>水球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TW"/>
              <a:t>游泳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TW"/>
              <a:t>網球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zh-TW"/>
          </a:p>
        </p:txBody>
      </p:sp>
      <p:sp>
        <p:nvSpPr>
          <p:cNvPr id="4" name="幻燈片編號佔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0371E84-3E89-4DE6-8FA8-DFEE1153DC32}" type="slidenum">
              <a:rPr lang="en-US" altLang="zh-TW" smtClean="0"/>
              <a:t>4</a:t>
            </a:fld>
            <a:endParaRPr lang="zh-TW"/>
          </a:p>
        </p:txBody>
      </p:sp>
    </p:spTree>
    <p:extLst>
      <p:ext uri="{BB962C8B-B14F-4D97-AF65-F5344CB8AC3E}">
        <p14:creationId xmlns:p14="http://schemas.microsoft.com/office/powerpoint/2010/main" val="4260668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04374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2944137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426187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788592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1711082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53921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8362773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1605720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987301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zh-TW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35499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zh-TW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</p:spTree>
    <p:extLst>
      <p:ext uri="{BB962C8B-B14F-4D97-AF65-F5344CB8AC3E}">
        <p14:creationId xmlns:p14="http://schemas.microsoft.com/office/powerpoint/2010/main" val="3786205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altLang="zh-TW" smtClean="0"/>
              <a:pPr/>
              <a:t>6/7/2022</a:t>
            </a:fld>
            <a:endParaRPr lang="zh-TW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zh-TW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57F1E4F-1CFF-5643-939E-217C01CDF565}" type="slidenum">
              <a:rPr lang="zh-TW" smtClean="0"/>
              <a:pPr/>
              <a:t>‹#›</a:t>
            </a:fld>
            <a:endParaRPr lang="zh-TW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6991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 6">
            <a:extLst>
              <a:ext uri="{FF2B5EF4-FFF2-40B4-BE49-F238E27FC236}">
                <a16:creationId xmlns:a16="http://schemas.microsoft.com/office/drawing/2014/main" id="{BB8C1D0E-0B06-46C9-A8BD-A8E13FF993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D1ADC4A-8537-4084-99C7-F8D378A640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15DEDD7-7B31-4EF1-B7C7-5AEE3208C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標題 1">
            <a:extLst>
              <a:ext uri="{FF2B5EF4-FFF2-40B4-BE49-F238E27FC236}">
                <a16:creationId xmlns:a16="http://schemas.microsoft.com/office/drawing/2014/main" id="{4BB6E863-A974-4C06-86FA-424B55B3E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849" y="954923"/>
            <a:ext cx="5875694" cy="45046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zh-TW" altLang="en-US" sz="9600" spc="800" dirty="0">
                <a:solidFill>
                  <a:schemeClr val="bg1"/>
                </a:solidFill>
                <a:latin typeface="+mj-lt"/>
              </a:rPr>
              <a:t>中秋節</a:t>
            </a:r>
            <a:endParaRPr lang="en-US" altLang="zh-TW" sz="9600" spc="8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3242CC7A-3D6E-47A4-B9D1-860978459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66174" y="0"/>
            <a:ext cx="5282519" cy="6858000"/>
          </a:xfrm>
          <a:custGeom>
            <a:avLst/>
            <a:gdLst>
              <a:gd name="connsiteX0" fmla="*/ 189795 w 5282519"/>
              <a:gd name="connsiteY0" fmla="*/ 0 h 6858000"/>
              <a:gd name="connsiteX1" fmla="*/ 5282519 w 5282519"/>
              <a:gd name="connsiteY1" fmla="*/ 0 h 6858000"/>
              <a:gd name="connsiteX2" fmla="*/ 5282519 w 5282519"/>
              <a:gd name="connsiteY2" fmla="*/ 6858000 h 6858000"/>
              <a:gd name="connsiteX3" fmla="*/ 189795 w 5282519"/>
              <a:gd name="connsiteY3" fmla="*/ 6858000 h 6858000"/>
              <a:gd name="connsiteX4" fmla="*/ 184756 w 5282519"/>
              <a:gd name="connsiteY4" fmla="*/ 6791325 h 6858000"/>
              <a:gd name="connsiteX5" fmla="*/ 176358 w 5282519"/>
              <a:gd name="connsiteY5" fmla="*/ 6735762 h 6858000"/>
              <a:gd name="connsiteX6" fmla="*/ 166281 w 5282519"/>
              <a:gd name="connsiteY6" fmla="*/ 6683375 h 6858000"/>
              <a:gd name="connsiteX7" fmla="*/ 149485 w 5282519"/>
              <a:gd name="connsiteY7" fmla="*/ 6640512 h 6858000"/>
              <a:gd name="connsiteX8" fmla="*/ 132689 w 5282519"/>
              <a:gd name="connsiteY8" fmla="*/ 6597650 h 6858000"/>
              <a:gd name="connsiteX9" fmla="*/ 112534 w 5282519"/>
              <a:gd name="connsiteY9" fmla="*/ 6561137 h 6858000"/>
              <a:gd name="connsiteX10" fmla="*/ 92379 w 5282519"/>
              <a:gd name="connsiteY10" fmla="*/ 6523037 h 6858000"/>
              <a:gd name="connsiteX11" fmla="*/ 73903 w 5282519"/>
              <a:gd name="connsiteY11" fmla="*/ 6488112 h 6858000"/>
              <a:gd name="connsiteX12" fmla="*/ 55427 w 5282519"/>
              <a:gd name="connsiteY12" fmla="*/ 6448425 h 6858000"/>
              <a:gd name="connsiteX13" fmla="*/ 38632 w 5282519"/>
              <a:gd name="connsiteY13" fmla="*/ 6407150 h 6858000"/>
              <a:gd name="connsiteX14" fmla="*/ 23515 w 5282519"/>
              <a:gd name="connsiteY14" fmla="*/ 6361112 h 6858000"/>
              <a:gd name="connsiteX15" fmla="*/ 11758 w 5282519"/>
              <a:gd name="connsiteY15" fmla="*/ 6311900 h 6858000"/>
              <a:gd name="connsiteX16" fmla="*/ 3359 w 5282519"/>
              <a:gd name="connsiteY16" fmla="*/ 6251575 h 6858000"/>
              <a:gd name="connsiteX17" fmla="*/ 0 w 5282519"/>
              <a:gd name="connsiteY17" fmla="*/ 6183312 h 6858000"/>
              <a:gd name="connsiteX18" fmla="*/ 3359 w 5282519"/>
              <a:gd name="connsiteY18" fmla="*/ 6113462 h 6858000"/>
              <a:gd name="connsiteX19" fmla="*/ 11758 w 5282519"/>
              <a:gd name="connsiteY19" fmla="*/ 6056312 h 6858000"/>
              <a:gd name="connsiteX20" fmla="*/ 23515 w 5282519"/>
              <a:gd name="connsiteY20" fmla="*/ 6003925 h 6858000"/>
              <a:gd name="connsiteX21" fmla="*/ 38632 w 5282519"/>
              <a:gd name="connsiteY21" fmla="*/ 5956300 h 6858000"/>
              <a:gd name="connsiteX22" fmla="*/ 55427 w 5282519"/>
              <a:gd name="connsiteY22" fmla="*/ 5915025 h 6858000"/>
              <a:gd name="connsiteX23" fmla="*/ 75583 w 5282519"/>
              <a:gd name="connsiteY23" fmla="*/ 5876925 h 6858000"/>
              <a:gd name="connsiteX24" fmla="*/ 95738 w 5282519"/>
              <a:gd name="connsiteY24" fmla="*/ 5840412 h 6858000"/>
              <a:gd name="connsiteX25" fmla="*/ 115893 w 5282519"/>
              <a:gd name="connsiteY25" fmla="*/ 5802312 h 6858000"/>
              <a:gd name="connsiteX26" fmla="*/ 134368 w 5282519"/>
              <a:gd name="connsiteY26" fmla="*/ 5762625 h 6858000"/>
              <a:gd name="connsiteX27" fmla="*/ 152844 w 5282519"/>
              <a:gd name="connsiteY27" fmla="*/ 5721350 h 6858000"/>
              <a:gd name="connsiteX28" fmla="*/ 167960 w 5282519"/>
              <a:gd name="connsiteY28" fmla="*/ 5675312 h 6858000"/>
              <a:gd name="connsiteX29" fmla="*/ 178038 w 5282519"/>
              <a:gd name="connsiteY29" fmla="*/ 5622925 h 6858000"/>
              <a:gd name="connsiteX30" fmla="*/ 188115 w 5282519"/>
              <a:gd name="connsiteY30" fmla="*/ 5562600 h 6858000"/>
              <a:gd name="connsiteX31" fmla="*/ 189795 w 5282519"/>
              <a:gd name="connsiteY31" fmla="*/ 5494337 h 6858000"/>
              <a:gd name="connsiteX32" fmla="*/ 188115 w 5282519"/>
              <a:gd name="connsiteY32" fmla="*/ 5426075 h 6858000"/>
              <a:gd name="connsiteX33" fmla="*/ 178038 w 5282519"/>
              <a:gd name="connsiteY33" fmla="*/ 5365750 h 6858000"/>
              <a:gd name="connsiteX34" fmla="*/ 167960 w 5282519"/>
              <a:gd name="connsiteY34" fmla="*/ 5313362 h 6858000"/>
              <a:gd name="connsiteX35" fmla="*/ 152844 w 5282519"/>
              <a:gd name="connsiteY35" fmla="*/ 5268912 h 6858000"/>
              <a:gd name="connsiteX36" fmla="*/ 134368 w 5282519"/>
              <a:gd name="connsiteY36" fmla="*/ 5226050 h 6858000"/>
              <a:gd name="connsiteX37" fmla="*/ 115893 w 5282519"/>
              <a:gd name="connsiteY37" fmla="*/ 5186362 h 6858000"/>
              <a:gd name="connsiteX38" fmla="*/ 95738 w 5282519"/>
              <a:gd name="connsiteY38" fmla="*/ 5149850 h 6858000"/>
              <a:gd name="connsiteX39" fmla="*/ 75583 w 5282519"/>
              <a:gd name="connsiteY39" fmla="*/ 5114925 h 6858000"/>
              <a:gd name="connsiteX40" fmla="*/ 55427 w 5282519"/>
              <a:gd name="connsiteY40" fmla="*/ 5075237 h 6858000"/>
              <a:gd name="connsiteX41" fmla="*/ 38632 w 5282519"/>
              <a:gd name="connsiteY41" fmla="*/ 5033962 h 6858000"/>
              <a:gd name="connsiteX42" fmla="*/ 23515 w 5282519"/>
              <a:gd name="connsiteY42" fmla="*/ 4987925 h 6858000"/>
              <a:gd name="connsiteX43" fmla="*/ 11758 w 5282519"/>
              <a:gd name="connsiteY43" fmla="*/ 4935537 h 6858000"/>
              <a:gd name="connsiteX44" fmla="*/ 3359 w 5282519"/>
              <a:gd name="connsiteY44" fmla="*/ 4875212 h 6858000"/>
              <a:gd name="connsiteX45" fmla="*/ 0 w 5282519"/>
              <a:gd name="connsiteY45" fmla="*/ 4806950 h 6858000"/>
              <a:gd name="connsiteX46" fmla="*/ 3359 w 5282519"/>
              <a:gd name="connsiteY46" fmla="*/ 4738687 h 6858000"/>
              <a:gd name="connsiteX47" fmla="*/ 11758 w 5282519"/>
              <a:gd name="connsiteY47" fmla="*/ 4678362 h 6858000"/>
              <a:gd name="connsiteX48" fmla="*/ 23515 w 5282519"/>
              <a:gd name="connsiteY48" fmla="*/ 4625975 h 6858000"/>
              <a:gd name="connsiteX49" fmla="*/ 38632 w 5282519"/>
              <a:gd name="connsiteY49" fmla="*/ 4579937 h 6858000"/>
              <a:gd name="connsiteX50" fmla="*/ 55427 w 5282519"/>
              <a:gd name="connsiteY50" fmla="*/ 4537075 h 6858000"/>
              <a:gd name="connsiteX51" fmla="*/ 75583 w 5282519"/>
              <a:gd name="connsiteY51" fmla="*/ 4498975 h 6858000"/>
              <a:gd name="connsiteX52" fmla="*/ 115893 w 5282519"/>
              <a:gd name="connsiteY52" fmla="*/ 4424362 h 6858000"/>
              <a:gd name="connsiteX53" fmla="*/ 134368 w 5282519"/>
              <a:gd name="connsiteY53" fmla="*/ 4386262 h 6858000"/>
              <a:gd name="connsiteX54" fmla="*/ 152844 w 5282519"/>
              <a:gd name="connsiteY54" fmla="*/ 4343400 h 6858000"/>
              <a:gd name="connsiteX55" fmla="*/ 167960 w 5282519"/>
              <a:gd name="connsiteY55" fmla="*/ 4297362 h 6858000"/>
              <a:gd name="connsiteX56" fmla="*/ 178038 w 5282519"/>
              <a:gd name="connsiteY56" fmla="*/ 4244975 h 6858000"/>
              <a:gd name="connsiteX57" fmla="*/ 188115 w 5282519"/>
              <a:gd name="connsiteY57" fmla="*/ 4186237 h 6858000"/>
              <a:gd name="connsiteX58" fmla="*/ 189795 w 5282519"/>
              <a:gd name="connsiteY58" fmla="*/ 4116387 h 6858000"/>
              <a:gd name="connsiteX59" fmla="*/ 188115 w 5282519"/>
              <a:gd name="connsiteY59" fmla="*/ 4048125 h 6858000"/>
              <a:gd name="connsiteX60" fmla="*/ 178038 w 5282519"/>
              <a:gd name="connsiteY60" fmla="*/ 3987800 h 6858000"/>
              <a:gd name="connsiteX61" fmla="*/ 167960 w 5282519"/>
              <a:gd name="connsiteY61" fmla="*/ 3935412 h 6858000"/>
              <a:gd name="connsiteX62" fmla="*/ 152844 w 5282519"/>
              <a:gd name="connsiteY62" fmla="*/ 3890962 h 6858000"/>
              <a:gd name="connsiteX63" fmla="*/ 134368 w 5282519"/>
              <a:gd name="connsiteY63" fmla="*/ 3848100 h 6858000"/>
              <a:gd name="connsiteX64" fmla="*/ 115893 w 5282519"/>
              <a:gd name="connsiteY64" fmla="*/ 3811587 h 6858000"/>
              <a:gd name="connsiteX65" fmla="*/ 75583 w 5282519"/>
              <a:gd name="connsiteY65" fmla="*/ 3736975 h 6858000"/>
              <a:gd name="connsiteX66" fmla="*/ 55427 w 5282519"/>
              <a:gd name="connsiteY66" fmla="*/ 3697287 h 6858000"/>
              <a:gd name="connsiteX67" fmla="*/ 38632 w 5282519"/>
              <a:gd name="connsiteY67" fmla="*/ 3656012 h 6858000"/>
              <a:gd name="connsiteX68" fmla="*/ 23515 w 5282519"/>
              <a:gd name="connsiteY68" fmla="*/ 3609975 h 6858000"/>
              <a:gd name="connsiteX69" fmla="*/ 11758 w 5282519"/>
              <a:gd name="connsiteY69" fmla="*/ 3557587 h 6858000"/>
              <a:gd name="connsiteX70" fmla="*/ 3359 w 5282519"/>
              <a:gd name="connsiteY70" fmla="*/ 3497262 h 6858000"/>
              <a:gd name="connsiteX71" fmla="*/ 0 w 5282519"/>
              <a:gd name="connsiteY71" fmla="*/ 3427412 h 6858000"/>
              <a:gd name="connsiteX72" fmla="*/ 3359 w 5282519"/>
              <a:gd name="connsiteY72" fmla="*/ 3360737 h 6858000"/>
              <a:gd name="connsiteX73" fmla="*/ 11758 w 5282519"/>
              <a:gd name="connsiteY73" fmla="*/ 3300412 h 6858000"/>
              <a:gd name="connsiteX74" fmla="*/ 23515 w 5282519"/>
              <a:gd name="connsiteY74" fmla="*/ 3248025 h 6858000"/>
              <a:gd name="connsiteX75" fmla="*/ 38632 w 5282519"/>
              <a:gd name="connsiteY75" fmla="*/ 3201987 h 6858000"/>
              <a:gd name="connsiteX76" fmla="*/ 55427 w 5282519"/>
              <a:gd name="connsiteY76" fmla="*/ 3160712 h 6858000"/>
              <a:gd name="connsiteX77" fmla="*/ 75583 w 5282519"/>
              <a:gd name="connsiteY77" fmla="*/ 3121025 h 6858000"/>
              <a:gd name="connsiteX78" fmla="*/ 95738 w 5282519"/>
              <a:gd name="connsiteY78" fmla="*/ 3084512 h 6858000"/>
              <a:gd name="connsiteX79" fmla="*/ 115893 w 5282519"/>
              <a:gd name="connsiteY79" fmla="*/ 3046412 h 6858000"/>
              <a:gd name="connsiteX80" fmla="*/ 134368 w 5282519"/>
              <a:gd name="connsiteY80" fmla="*/ 3009900 h 6858000"/>
              <a:gd name="connsiteX81" fmla="*/ 152844 w 5282519"/>
              <a:gd name="connsiteY81" fmla="*/ 2967037 h 6858000"/>
              <a:gd name="connsiteX82" fmla="*/ 167960 w 5282519"/>
              <a:gd name="connsiteY82" fmla="*/ 2922587 h 6858000"/>
              <a:gd name="connsiteX83" fmla="*/ 178038 w 5282519"/>
              <a:gd name="connsiteY83" fmla="*/ 2868612 h 6858000"/>
              <a:gd name="connsiteX84" fmla="*/ 188115 w 5282519"/>
              <a:gd name="connsiteY84" fmla="*/ 2809875 h 6858000"/>
              <a:gd name="connsiteX85" fmla="*/ 189795 w 5282519"/>
              <a:gd name="connsiteY85" fmla="*/ 2741612 h 6858000"/>
              <a:gd name="connsiteX86" fmla="*/ 188115 w 5282519"/>
              <a:gd name="connsiteY86" fmla="*/ 2671762 h 6858000"/>
              <a:gd name="connsiteX87" fmla="*/ 178038 w 5282519"/>
              <a:gd name="connsiteY87" fmla="*/ 2613025 h 6858000"/>
              <a:gd name="connsiteX88" fmla="*/ 167960 w 5282519"/>
              <a:gd name="connsiteY88" fmla="*/ 2560637 h 6858000"/>
              <a:gd name="connsiteX89" fmla="*/ 152844 w 5282519"/>
              <a:gd name="connsiteY89" fmla="*/ 2513012 h 6858000"/>
              <a:gd name="connsiteX90" fmla="*/ 134368 w 5282519"/>
              <a:gd name="connsiteY90" fmla="*/ 2471737 h 6858000"/>
              <a:gd name="connsiteX91" fmla="*/ 115893 w 5282519"/>
              <a:gd name="connsiteY91" fmla="*/ 2433637 h 6858000"/>
              <a:gd name="connsiteX92" fmla="*/ 95738 w 5282519"/>
              <a:gd name="connsiteY92" fmla="*/ 2395537 h 6858000"/>
              <a:gd name="connsiteX93" fmla="*/ 75583 w 5282519"/>
              <a:gd name="connsiteY93" fmla="*/ 2359025 h 6858000"/>
              <a:gd name="connsiteX94" fmla="*/ 55427 w 5282519"/>
              <a:gd name="connsiteY94" fmla="*/ 2319337 h 6858000"/>
              <a:gd name="connsiteX95" fmla="*/ 38632 w 5282519"/>
              <a:gd name="connsiteY95" fmla="*/ 2278062 h 6858000"/>
              <a:gd name="connsiteX96" fmla="*/ 23515 w 5282519"/>
              <a:gd name="connsiteY96" fmla="*/ 2232025 h 6858000"/>
              <a:gd name="connsiteX97" fmla="*/ 11758 w 5282519"/>
              <a:gd name="connsiteY97" fmla="*/ 2179637 h 6858000"/>
              <a:gd name="connsiteX98" fmla="*/ 3359 w 5282519"/>
              <a:gd name="connsiteY98" fmla="*/ 2119312 h 6858000"/>
              <a:gd name="connsiteX99" fmla="*/ 0 w 5282519"/>
              <a:gd name="connsiteY99" fmla="*/ 2051050 h 6858000"/>
              <a:gd name="connsiteX100" fmla="*/ 3359 w 5282519"/>
              <a:gd name="connsiteY100" fmla="*/ 1982787 h 6858000"/>
              <a:gd name="connsiteX101" fmla="*/ 11758 w 5282519"/>
              <a:gd name="connsiteY101" fmla="*/ 1922462 h 6858000"/>
              <a:gd name="connsiteX102" fmla="*/ 23515 w 5282519"/>
              <a:gd name="connsiteY102" fmla="*/ 1870075 h 6858000"/>
              <a:gd name="connsiteX103" fmla="*/ 38632 w 5282519"/>
              <a:gd name="connsiteY103" fmla="*/ 1824037 h 6858000"/>
              <a:gd name="connsiteX104" fmla="*/ 55427 w 5282519"/>
              <a:gd name="connsiteY104" fmla="*/ 1782762 h 6858000"/>
              <a:gd name="connsiteX105" fmla="*/ 75583 w 5282519"/>
              <a:gd name="connsiteY105" fmla="*/ 1743075 h 6858000"/>
              <a:gd name="connsiteX106" fmla="*/ 95738 w 5282519"/>
              <a:gd name="connsiteY106" fmla="*/ 1708150 h 6858000"/>
              <a:gd name="connsiteX107" fmla="*/ 115893 w 5282519"/>
              <a:gd name="connsiteY107" fmla="*/ 1671637 h 6858000"/>
              <a:gd name="connsiteX108" fmla="*/ 134368 w 5282519"/>
              <a:gd name="connsiteY108" fmla="*/ 1631950 h 6858000"/>
              <a:gd name="connsiteX109" fmla="*/ 152844 w 5282519"/>
              <a:gd name="connsiteY109" fmla="*/ 1589087 h 6858000"/>
              <a:gd name="connsiteX110" fmla="*/ 167960 w 5282519"/>
              <a:gd name="connsiteY110" fmla="*/ 1544637 h 6858000"/>
              <a:gd name="connsiteX111" fmla="*/ 178038 w 5282519"/>
              <a:gd name="connsiteY111" fmla="*/ 1492250 h 6858000"/>
              <a:gd name="connsiteX112" fmla="*/ 188115 w 5282519"/>
              <a:gd name="connsiteY112" fmla="*/ 1431925 h 6858000"/>
              <a:gd name="connsiteX113" fmla="*/ 189795 w 5282519"/>
              <a:gd name="connsiteY113" fmla="*/ 1363662 h 6858000"/>
              <a:gd name="connsiteX114" fmla="*/ 188115 w 5282519"/>
              <a:gd name="connsiteY114" fmla="*/ 1295400 h 6858000"/>
              <a:gd name="connsiteX115" fmla="*/ 178038 w 5282519"/>
              <a:gd name="connsiteY115" fmla="*/ 1235075 h 6858000"/>
              <a:gd name="connsiteX116" fmla="*/ 167960 w 5282519"/>
              <a:gd name="connsiteY116" fmla="*/ 1182687 h 6858000"/>
              <a:gd name="connsiteX117" fmla="*/ 152844 w 5282519"/>
              <a:gd name="connsiteY117" fmla="*/ 1136650 h 6858000"/>
              <a:gd name="connsiteX118" fmla="*/ 134368 w 5282519"/>
              <a:gd name="connsiteY118" fmla="*/ 1095375 h 6858000"/>
              <a:gd name="connsiteX119" fmla="*/ 115893 w 5282519"/>
              <a:gd name="connsiteY119" fmla="*/ 1055687 h 6858000"/>
              <a:gd name="connsiteX120" fmla="*/ 95738 w 5282519"/>
              <a:gd name="connsiteY120" fmla="*/ 1017587 h 6858000"/>
              <a:gd name="connsiteX121" fmla="*/ 75583 w 5282519"/>
              <a:gd name="connsiteY121" fmla="*/ 981075 h 6858000"/>
              <a:gd name="connsiteX122" fmla="*/ 55427 w 5282519"/>
              <a:gd name="connsiteY122" fmla="*/ 942975 h 6858000"/>
              <a:gd name="connsiteX123" fmla="*/ 38632 w 5282519"/>
              <a:gd name="connsiteY123" fmla="*/ 901700 h 6858000"/>
              <a:gd name="connsiteX124" fmla="*/ 23515 w 5282519"/>
              <a:gd name="connsiteY124" fmla="*/ 854075 h 6858000"/>
              <a:gd name="connsiteX125" fmla="*/ 11758 w 5282519"/>
              <a:gd name="connsiteY125" fmla="*/ 801687 h 6858000"/>
              <a:gd name="connsiteX126" fmla="*/ 3359 w 5282519"/>
              <a:gd name="connsiteY126" fmla="*/ 744537 h 6858000"/>
              <a:gd name="connsiteX127" fmla="*/ 0 w 5282519"/>
              <a:gd name="connsiteY127" fmla="*/ 673100 h 6858000"/>
              <a:gd name="connsiteX128" fmla="*/ 3359 w 5282519"/>
              <a:gd name="connsiteY128" fmla="*/ 606425 h 6858000"/>
              <a:gd name="connsiteX129" fmla="*/ 11758 w 5282519"/>
              <a:gd name="connsiteY129" fmla="*/ 546100 h 6858000"/>
              <a:gd name="connsiteX130" fmla="*/ 23515 w 5282519"/>
              <a:gd name="connsiteY130" fmla="*/ 496887 h 6858000"/>
              <a:gd name="connsiteX131" fmla="*/ 38632 w 5282519"/>
              <a:gd name="connsiteY131" fmla="*/ 450850 h 6858000"/>
              <a:gd name="connsiteX132" fmla="*/ 55427 w 5282519"/>
              <a:gd name="connsiteY132" fmla="*/ 409575 h 6858000"/>
              <a:gd name="connsiteX133" fmla="*/ 73903 w 5282519"/>
              <a:gd name="connsiteY133" fmla="*/ 369887 h 6858000"/>
              <a:gd name="connsiteX134" fmla="*/ 92379 w 5282519"/>
              <a:gd name="connsiteY134" fmla="*/ 334962 h 6858000"/>
              <a:gd name="connsiteX135" fmla="*/ 112534 w 5282519"/>
              <a:gd name="connsiteY135" fmla="*/ 296862 h 6858000"/>
              <a:gd name="connsiteX136" fmla="*/ 132689 w 5282519"/>
              <a:gd name="connsiteY136" fmla="*/ 260350 h 6858000"/>
              <a:gd name="connsiteX137" fmla="*/ 149485 w 5282519"/>
              <a:gd name="connsiteY137" fmla="*/ 217487 h 6858000"/>
              <a:gd name="connsiteX138" fmla="*/ 166281 w 5282519"/>
              <a:gd name="connsiteY138" fmla="*/ 174625 h 6858000"/>
              <a:gd name="connsiteX139" fmla="*/ 176358 w 5282519"/>
              <a:gd name="connsiteY139" fmla="*/ 122237 h 6858000"/>
              <a:gd name="connsiteX140" fmla="*/ 184756 w 5282519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圖片佔位符 5" descr="森林裡的滿月">
            <a:extLst>
              <a:ext uri="{FF2B5EF4-FFF2-40B4-BE49-F238E27FC236}">
                <a16:creationId xmlns:a16="http://schemas.microsoft.com/office/drawing/2014/main" id="{CEE51C7D-CFB1-43E0-BDA2-B3EF44C50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l="24293" r="24291" b="-1"/>
          <a:stretch/>
        </p:blipFill>
        <p:spPr>
          <a:xfrm>
            <a:off x="6909481" y="10"/>
            <a:ext cx="5282519" cy="6857990"/>
          </a:xfrm>
          <a:custGeom>
            <a:avLst/>
            <a:gdLst/>
            <a:ahLst/>
            <a:cxnLst/>
            <a:rect l="l" t="t" r="r" b="b"/>
            <a:pathLst>
              <a:path w="5282519" h="6858000">
                <a:moveTo>
                  <a:pt x="189795" y="0"/>
                </a:moveTo>
                <a:lnTo>
                  <a:pt x="5282519" y="0"/>
                </a:lnTo>
                <a:lnTo>
                  <a:pt x="5282519" y="6858000"/>
                </a:lnTo>
                <a:lnTo>
                  <a:pt x="189795" y="6858000"/>
                </a:lnTo>
                <a:lnTo>
                  <a:pt x="184756" y="6791325"/>
                </a:lnTo>
                <a:lnTo>
                  <a:pt x="176358" y="6735762"/>
                </a:lnTo>
                <a:lnTo>
                  <a:pt x="166281" y="6683375"/>
                </a:lnTo>
                <a:lnTo>
                  <a:pt x="149485" y="6640512"/>
                </a:lnTo>
                <a:lnTo>
                  <a:pt x="132689" y="6597650"/>
                </a:lnTo>
                <a:lnTo>
                  <a:pt x="112534" y="6561137"/>
                </a:lnTo>
                <a:lnTo>
                  <a:pt x="92379" y="6523037"/>
                </a:lnTo>
                <a:lnTo>
                  <a:pt x="73903" y="6488112"/>
                </a:lnTo>
                <a:lnTo>
                  <a:pt x="55427" y="6448425"/>
                </a:lnTo>
                <a:lnTo>
                  <a:pt x="38632" y="6407150"/>
                </a:lnTo>
                <a:lnTo>
                  <a:pt x="23515" y="6361112"/>
                </a:lnTo>
                <a:lnTo>
                  <a:pt x="11758" y="6311900"/>
                </a:lnTo>
                <a:lnTo>
                  <a:pt x="3359" y="6251575"/>
                </a:lnTo>
                <a:lnTo>
                  <a:pt x="0" y="6183312"/>
                </a:lnTo>
                <a:lnTo>
                  <a:pt x="3359" y="6113462"/>
                </a:lnTo>
                <a:lnTo>
                  <a:pt x="11758" y="6056312"/>
                </a:lnTo>
                <a:lnTo>
                  <a:pt x="23515" y="6003925"/>
                </a:lnTo>
                <a:lnTo>
                  <a:pt x="38632" y="5956300"/>
                </a:lnTo>
                <a:lnTo>
                  <a:pt x="55427" y="5915025"/>
                </a:lnTo>
                <a:lnTo>
                  <a:pt x="75583" y="5876925"/>
                </a:lnTo>
                <a:lnTo>
                  <a:pt x="95738" y="5840412"/>
                </a:lnTo>
                <a:lnTo>
                  <a:pt x="115893" y="5802312"/>
                </a:lnTo>
                <a:lnTo>
                  <a:pt x="134368" y="5762625"/>
                </a:lnTo>
                <a:lnTo>
                  <a:pt x="152844" y="5721350"/>
                </a:lnTo>
                <a:lnTo>
                  <a:pt x="167960" y="5675312"/>
                </a:lnTo>
                <a:lnTo>
                  <a:pt x="178038" y="5622925"/>
                </a:lnTo>
                <a:lnTo>
                  <a:pt x="188115" y="5562600"/>
                </a:lnTo>
                <a:lnTo>
                  <a:pt x="189795" y="5494337"/>
                </a:lnTo>
                <a:lnTo>
                  <a:pt x="188115" y="5426075"/>
                </a:lnTo>
                <a:lnTo>
                  <a:pt x="178038" y="5365750"/>
                </a:lnTo>
                <a:lnTo>
                  <a:pt x="167960" y="5313362"/>
                </a:lnTo>
                <a:lnTo>
                  <a:pt x="152844" y="5268912"/>
                </a:lnTo>
                <a:lnTo>
                  <a:pt x="134368" y="5226050"/>
                </a:lnTo>
                <a:lnTo>
                  <a:pt x="115893" y="5186362"/>
                </a:lnTo>
                <a:lnTo>
                  <a:pt x="95738" y="5149850"/>
                </a:lnTo>
                <a:lnTo>
                  <a:pt x="75583" y="5114925"/>
                </a:lnTo>
                <a:lnTo>
                  <a:pt x="55427" y="5075237"/>
                </a:lnTo>
                <a:lnTo>
                  <a:pt x="38632" y="5033962"/>
                </a:lnTo>
                <a:lnTo>
                  <a:pt x="23515" y="4987925"/>
                </a:lnTo>
                <a:lnTo>
                  <a:pt x="11758" y="4935537"/>
                </a:lnTo>
                <a:lnTo>
                  <a:pt x="3359" y="4875212"/>
                </a:lnTo>
                <a:lnTo>
                  <a:pt x="0" y="4806950"/>
                </a:lnTo>
                <a:lnTo>
                  <a:pt x="3359" y="4738687"/>
                </a:lnTo>
                <a:lnTo>
                  <a:pt x="11758" y="4678362"/>
                </a:lnTo>
                <a:lnTo>
                  <a:pt x="23515" y="4625975"/>
                </a:lnTo>
                <a:lnTo>
                  <a:pt x="38632" y="4579937"/>
                </a:lnTo>
                <a:lnTo>
                  <a:pt x="55427" y="4537075"/>
                </a:lnTo>
                <a:lnTo>
                  <a:pt x="75583" y="4498975"/>
                </a:lnTo>
                <a:lnTo>
                  <a:pt x="115893" y="4424362"/>
                </a:lnTo>
                <a:lnTo>
                  <a:pt x="134368" y="4386262"/>
                </a:lnTo>
                <a:lnTo>
                  <a:pt x="152844" y="4343400"/>
                </a:lnTo>
                <a:lnTo>
                  <a:pt x="167960" y="4297362"/>
                </a:lnTo>
                <a:lnTo>
                  <a:pt x="178038" y="4244975"/>
                </a:lnTo>
                <a:lnTo>
                  <a:pt x="188115" y="4186237"/>
                </a:lnTo>
                <a:lnTo>
                  <a:pt x="189795" y="4116387"/>
                </a:lnTo>
                <a:lnTo>
                  <a:pt x="188115" y="4048125"/>
                </a:lnTo>
                <a:lnTo>
                  <a:pt x="178038" y="3987800"/>
                </a:lnTo>
                <a:lnTo>
                  <a:pt x="167960" y="3935412"/>
                </a:lnTo>
                <a:lnTo>
                  <a:pt x="152844" y="3890962"/>
                </a:lnTo>
                <a:lnTo>
                  <a:pt x="134368" y="3848100"/>
                </a:lnTo>
                <a:lnTo>
                  <a:pt x="115893" y="3811587"/>
                </a:lnTo>
                <a:lnTo>
                  <a:pt x="75583" y="3736975"/>
                </a:lnTo>
                <a:lnTo>
                  <a:pt x="55427" y="3697287"/>
                </a:lnTo>
                <a:lnTo>
                  <a:pt x="38632" y="3656012"/>
                </a:lnTo>
                <a:lnTo>
                  <a:pt x="23515" y="3609975"/>
                </a:lnTo>
                <a:lnTo>
                  <a:pt x="11758" y="3557587"/>
                </a:lnTo>
                <a:lnTo>
                  <a:pt x="3359" y="3497262"/>
                </a:lnTo>
                <a:lnTo>
                  <a:pt x="0" y="3427412"/>
                </a:lnTo>
                <a:lnTo>
                  <a:pt x="3359" y="3360737"/>
                </a:lnTo>
                <a:lnTo>
                  <a:pt x="11758" y="3300412"/>
                </a:lnTo>
                <a:lnTo>
                  <a:pt x="23515" y="3248025"/>
                </a:lnTo>
                <a:lnTo>
                  <a:pt x="38632" y="3201987"/>
                </a:lnTo>
                <a:lnTo>
                  <a:pt x="55427" y="3160712"/>
                </a:lnTo>
                <a:lnTo>
                  <a:pt x="75583" y="3121025"/>
                </a:lnTo>
                <a:lnTo>
                  <a:pt x="95738" y="3084512"/>
                </a:lnTo>
                <a:lnTo>
                  <a:pt x="115893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60" y="2922587"/>
                </a:lnTo>
                <a:lnTo>
                  <a:pt x="178038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8" y="2613025"/>
                </a:lnTo>
                <a:lnTo>
                  <a:pt x="167960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3" y="2433637"/>
                </a:lnTo>
                <a:lnTo>
                  <a:pt x="95738" y="2395537"/>
                </a:lnTo>
                <a:lnTo>
                  <a:pt x="75583" y="2359025"/>
                </a:lnTo>
                <a:lnTo>
                  <a:pt x="55427" y="2319337"/>
                </a:lnTo>
                <a:lnTo>
                  <a:pt x="38632" y="2278062"/>
                </a:lnTo>
                <a:lnTo>
                  <a:pt x="23515" y="2232025"/>
                </a:lnTo>
                <a:lnTo>
                  <a:pt x="11758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8" y="1922462"/>
                </a:lnTo>
                <a:lnTo>
                  <a:pt x="23515" y="1870075"/>
                </a:lnTo>
                <a:lnTo>
                  <a:pt x="38632" y="1824037"/>
                </a:lnTo>
                <a:lnTo>
                  <a:pt x="55427" y="1782762"/>
                </a:lnTo>
                <a:lnTo>
                  <a:pt x="75583" y="1743075"/>
                </a:lnTo>
                <a:lnTo>
                  <a:pt x="95738" y="1708150"/>
                </a:lnTo>
                <a:lnTo>
                  <a:pt x="115893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60" y="1544637"/>
                </a:lnTo>
                <a:lnTo>
                  <a:pt x="178038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8" y="1235075"/>
                </a:lnTo>
                <a:lnTo>
                  <a:pt x="167960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3" y="1055687"/>
                </a:lnTo>
                <a:lnTo>
                  <a:pt x="95738" y="1017587"/>
                </a:lnTo>
                <a:lnTo>
                  <a:pt x="75583" y="981075"/>
                </a:lnTo>
                <a:lnTo>
                  <a:pt x="55427" y="942975"/>
                </a:lnTo>
                <a:lnTo>
                  <a:pt x="38632" y="901700"/>
                </a:lnTo>
                <a:lnTo>
                  <a:pt x="23515" y="854075"/>
                </a:lnTo>
                <a:lnTo>
                  <a:pt x="11758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8" y="546100"/>
                </a:lnTo>
                <a:lnTo>
                  <a:pt x="23515" y="496887"/>
                </a:lnTo>
                <a:lnTo>
                  <a:pt x="38632" y="450850"/>
                </a:lnTo>
                <a:lnTo>
                  <a:pt x="55427" y="409575"/>
                </a:lnTo>
                <a:lnTo>
                  <a:pt x="73903" y="369887"/>
                </a:lnTo>
                <a:lnTo>
                  <a:pt x="92379" y="334962"/>
                </a:lnTo>
                <a:lnTo>
                  <a:pt x="112534" y="296862"/>
                </a:lnTo>
                <a:lnTo>
                  <a:pt x="132689" y="260350"/>
                </a:lnTo>
                <a:lnTo>
                  <a:pt x="149485" y="217487"/>
                </a:lnTo>
                <a:lnTo>
                  <a:pt x="166281" y="174625"/>
                </a:lnTo>
                <a:lnTo>
                  <a:pt x="176358" y="122237"/>
                </a:lnTo>
                <a:lnTo>
                  <a:pt x="184756" y="666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59519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2805736-925B-4E6B-9FAB-73BA23E1E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AC3D3F7-DE8D-4EA8-94F3-3D0C616AA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197" y="382385"/>
            <a:ext cx="3111669" cy="899780"/>
          </a:xfrm>
        </p:spPr>
        <p:txBody>
          <a:bodyPr anchor="b">
            <a:normAutofit/>
          </a:bodyPr>
          <a:lstStyle/>
          <a:p>
            <a:r>
              <a:rPr lang="zh-TW" altLang="en-US" sz="3600" dirty="0"/>
              <a:t>時間</a:t>
            </a:r>
            <a:endParaRPr lang="zh-TW" sz="36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9EA2B43-8884-423C-B0EB-8949B0462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內容佔位符 2">
            <a:extLst>
              <a:ext uri="{FF2B5EF4-FFF2-40B4-BE49-F238E27FC236}">
                <a16:creationId xmlns:a16="http://schemas.microsoft.com/office/drawing/2014/main" id="{CC760BC3-B449-4AEE-B5BD-63EFA0F6A2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197" y="1613434"/>
            <a:ext cx="3111668" cy="4594953"/>
          </a:xfrm>
        </p:spPr>
        <p:txBody>
          <a:bodyPr>
            <a:normAutofit/>
          </a:bodyPr>
          <a:lstStyle/>
          <a:p>
            <a:pPr fontAlgn="t"/>
            <a:r>
              <a:rPr lang="zh-TW" altLang="en-US" sz="1600" dirty="0"/>
              <a:t>於每年的農曆八月十五</a:t>
            </a:r>
            <a:endParaRPr lang="en-US" altLang="zh-TW" sz="1600" dirty="0"/>
          </a:p>
          <a:p>
            <a:pPr fontAlgn="t"/>
            <a:r>
              <a:rPr lang="zh-TW" altLang="en-US" sz="1600" dirty="0"/>
              <a:t>大約在公曆的九月初至十月初</a:t>
            </a:r>
            <a:endParaRPr lang="en-US" altLang="zh-TW" sz="1600" dirty="0"/>
          </a:p>
          <a:p>
            <a:pPr fontAlgn="t"/>
            <a:r>
              <a:rPr lang="zh-TW" altLang="en-US" sz="1600" dirty="0"/>
              <a:t>又稱之為仲秋</a:t>
            </a:r>
            <a:endParaRPr lang="zh-TW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884A938-C405-4F09-AA12-590BEE1DE9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1" y="643467"/>
            <a:ext cx="7391400" cy="5564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圖片 3" descr="翻轉的行事曆">
            <a:extLst>
              <a:ext uri="{FF2B5EF4-FFF2-40B4-BE49-F238E27FC236}">
                <a16:creationId xmlns:a16="http://schemas.microsoft.com/office/drawing/2014/main" id="{1B0307DB-0A76-4931-8A69-92DFDFD04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4711748" y="1398467"/>
            <a:ext cx="6074784" cy="4054918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8460182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6DB2D45D-E2D7-48CA-837F-EFF1EDD987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29400" y="0"/>
            <a:ext cx="55626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B2993EF1-19E1-473A-8A3F-1D7B24951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7569200" cy="6858000"/>
          </a:xfrm>
          <a:custGeom>
            <a:avLst/>
            <a:gdLst>
              <a:gd name="connsiteX0" fmla="*/ 0 w 7569200"/>
              <a:gd name="connsiteY0" fmla="*/ 0 h 6858000"/>
              <a:gd name="connsiteX1" fmla="*/ 7389812 w 7569200"/>
              <a:gd name="connsiteY1" fmla="*/ 0 h 6858000"/>
              <a:gd name="connsiteX2" fmla="*/ 7394575 w 7569200"/>
              <a:gd name="connsiteY2" fmla="*/ 66675 h 6858000"/>
              <a:gd name="connsiteX3" fmla="*/ 7402512 w 7569200"/>
              <a:gd name="connsiteY3" fmla="*/ 122237 h 6858000"/>
              <a:gd name="connsiteX4" fmla="*/ 7412037 w 7569200"/>
              <a:gd name="connsiteY4" fmla="*/ 174625 h 6858000"/>
              <a:gd name="connsiteX5" fmla="*/ 7427912 w 7569200"/>
              <a:gd name="connsiteY5" fmla="*/ 217487 h 6858000"/>
              <a:gd name="connsiteX6" fmla="*/ 7443787 w 7569200"/>
              <a:gd name="connsiteY6" fmla="*/ 260350 h 6858000"/>
              <a:gd name="connsiteX7" fmla="*/ 7462837 w 7569200"/>
              <a:gd name="connsiteY7" fmla="*/ 296862 h 6858000"/>
              <a:gd name="connsiteX8" fmla="*/ 7481887 w 7569200"/>
              <a:gd name="connsiteY8" fmla="*/ 334962 h 6858000"/>
              <a:gd name="connsiteX9" fmla="*/ 7499350 w 7569200"/>
              <a:gd name="connsiteY9" fmla="*/ 369887 h 6858000"/>
              <a:gd name="connsiteX10" fmla="*/ 7516812 w 7569200"/>
              <a:gd name="connsiteY10" fmla="*/ 409575 h 6858000"/>
              <a:gd name="connsiteX11" fmla="*/ 7532687 w 7569200"/>
              <a:gd name="connsiteY11" fmla="*/ 450850 h 6858000"/>
              <a:gd name="connsiteX12" fmla="*/ 7546975 w 7569200"/>
              <a:gd name="connsiteY12" fmla="*/ 496887 h 6858000"/>
              <a:gd name="connsiteX13" fmla="*/ 7558087 w 7569200"/>
              <a:gd name="connsiteY13" fmla="*/ 546100 h 6858000"/>
              <a:gd name="connsiteX14" fmla="*/ 7566025 w 7569200"/>
              <a:gd name="connsiteY14" fmla="*/ 606425 h 6858000"/>
              <a:gd name="connsiteX15" fmla="*/ 7569200 w 7569200"/>
              <a:gd name="connsiteY15" fmla="*/ 673100 h 6858000"/>
              <a:gd name="connsiteX16" fmla="*/ 7566025 w 7569200"/>
              <a:gd name="connsiteY16" fmla="*/ 744537 h 6858000"/>
              <a:gd name="connsiteX17" fmla="*/ 7558087 w 7569200"/>
              <a:gd name="connsiteY17" fmla="*/ 801687 h 6858000"/>
              <a:gd name="connsiteX18" fmla="*/ 7546975 w 7569200"/>
              <a:gd name="connsiteY18" fmla="*/ 854075 h 6858000"/>
              <a:gd name="connsiteX19" fmla="*/ 7532687 w 7569200"/>
              <a:gd name="connsiteY19" fmla="*/ 901700 h 6858000"/>
              <a:gd name="connsiteX20" fmla="*/ 7516812 w 7569200"/>
              <a:gd name="connsiteY20" fmla="*/ 942975 h 6858000"/>
              <a:gd name="connsiteX21" fmla="*/ 7497762 w 7569200"/>
              <a:gd name="connsiteY21" fmla="*/ 981075 h 6858000"/>
              <a:gd name="connsiteX22" fmla="*/ 7478712 w 7569200"/>
              <a:gd name="connsiteY22" fmla="*/ 1017587 h 6858000"/>
              <a:gd name="connsiteX23" fmla="*/ 7459662 w 7569200"/>
              <a:gd name="connsiteY23" fmla="*/ 1055687 h 6858000"/>
              <a:gd name="connsiteX24" fmla="*/ 7442200 w 7569200"/>
              <a:gd name="connsiteY24" fmla="*/ 1095375 h 6858000"/>
              <a:gd name="connsiteX25" fmla="*/ 7424737 w 7569200"/>
              <a:gd name="connsiteY25" fmla="*/ 1136650 h 6858000"/>
              <a:gd name="connsiteX26" fmla="*/ 7410450 w 7569200"/>
              <a:gd name="connsiteY26" fmla="*/ 1182687 h 6858000"/>
              <a:gd name="connsiteX27" fmla="*/ 7400925 w 7569200"/>
              <a:gd name="connsiteY27" fmla="*/ 1235075 h 6858000"/>
              <a:gd name="connsiteX28" fmla="*/ 7391400 w 7569200"/>
              <a:gd name="connsiteY28" fmla="*/ 1295400 h 6858000"/>
              <a:gd name="connsiteX29" fmla="*/ 7389812 w 7569200"/>
              <a:gd name="connsiteY29" fmla="*/ 1363662 h 6858000"/>
              <a:gd name="connsiteX30" fmla="*/ 7391400 w 7569200"/>
              <a:gd name="connsiteY30" fmla="*/ 1431925 h 6858000"/>
              <a:gd name="connsiteX31" fmla="*/ 7400925 w 7569200"/>
              <a:gd name="connsiteY31" fmla="*/ 1492250 h 6858000"/>
              <a:gd name="connsiteX32" fmla="*/ 7410450 w 7569200"/>
              <a:gd name="connsiteY32" fmla="*/ 1544637 h 6858000"/>
              <a:gd name="connsiteX33" fmla="*/ 7424737 w 7569200"/>
              <a:gd name="connsiteY33" fmla="*/ 1589087 h 6858000"/>
              <a:gd name="connsiteX34" fmla="*/ 7442200 w 7569200"/>
              <a:gd name="connsiteY34" fmla="*/ 1631950 h 6858000"/>
              <a:gd name="connsiteX35" fmla="*/ 7459662 w 7569200"/>
              <a:gd name="connsiteY35" fmla="*/ 1671637 h 6858000"/>
              <a:gd name="connsiteX36" fmla="*/ 7478712 w 7569200"/>
              <a:gd name="connsiteY36" fmla="*/ 1708150 h 6858000"/>
              <a:gd name="connsiteX37" fmla="*/ 7497762 w 7569200"/>
              <a:gd name="connsiteY37" fmla="*/ 1743075 h 6858000"/>
              <a:gd name="connsiteX38" fmla="*/ 7516812 w 7569200"/>
              <a:gd name="connsiteY38" fmla="*/ 1782762 h 6858000"/>
              <a:gd name="connsiteX39" fmla="*/ 7532687 w 7569200"/>
              <a:gd name="connsiteY39" fmla="*/ 1824037 h 6858000"/>
              <a:gd name="connsiteX40" fmla="*/ 7546975 w 7569200"/>
              <a:gd name="connsiteY40" fmla="*/ 1870075 h 6858000"/>
              <a:gd name="connsiteX41" fmla="*/ 7558087 w 7569200"/>
              <a:gd name="connsiteY41" fmla="*/ 1922462 h 6858000"/>
              <a:gd name="connsiteX42" fmla="*/ 7566025 w 7569200"/>
              <a:gd name="connsiteY42" fmla="*/ 1982787 h 6858000"/>
              <a:gd name="connsiteX43" fmla="*/ 7569200 w 7569200"/>
              <a:gd name="connsiteY43" fmla="*/ 2051050 h 6858000"/>
              <a:gd name="connsiteX44" fmla="*/ 7566025 w 7569200"/>
              <a:gd name="connsiteY44" fmla="*/ 2119312 h 6858000"/>
              <a:gd name="connsiteX45" fmla="*/ 7558087 w 7569200"/>
              <a:gd name="connsiteY45" fmla="*/ 2179637 h 6858000"/>
              <a:gd name="connsiteX46" fmla="*/ 7546975 w 7569200"/>
              <a:gd name="connsiteY46" fmla="*/ 2232025 h 6858000"/>
              <a:gd name="connsiteX47" fmla="*/ 7532687 w 7569200"/>
              <a:gd name="connsiteY47" fmla="*/ 2278062 h 6858000"/>
              <a:gd name="connsiteX48" fmla="*/ 7516812 w 7569200"/>
              <a:gd name="connsiteY48" fmla="*/ 2319337 h 6858000"/>
              <a:gd name="connsiteX49" fmla="*/ 7497762 w 7569200"/>
              <a:gd name="connsiteY49" fmla="*/ 2359025 h 6858000"/>
              <a:gd name="connsiteX50" fmla="*/ 7478712 w 7569200"/>
              <a:gd name="connsiteY50" fmla="*/ 2395537 h 6858000"/>
              <a:gd name="connsiteX51" fmla="*/ 7459662 w 7569200"/>
              <a:gd name="connsiteY51" fmla="*/ 2433637 h 6858000"/>
              <a:gd name="connsiteX52" fmla="*/ 7442200 w 7569200"/>
              <a:gd name="connsiteY52" fmla="*/ 2471737 h 6858000"/>
              <a:gd name="connsiteX53" fmla="*/ 7424737 w 7569200"/>
              <a:gd name="connsiteY53" fmla="*/ 2513012 h 6858000"/>
              <a:gd name="connsiteX54" fmla="*/ 7410450 w 7569200"/>
              <a:gd name="connsiteY54" fmla="*/ 2560637 h 6858000"/>
              <a:gd name="connsiteX55" fmla="*/ 7400925 w 7569200"/>
              <a:gd name="connsiteY55" fmla="*/ 2613025 h 6858000"/>
              <a:gd name="connsiteX56" fmla="*/ 7391400 w 7569200"/>
              <a:gd name="connsiteY56" fmla="*/ 2671762 h 6858000"/>
              <a:gd name="connsiteX57" fmla="*/ 7389812 w 7569200"/>
              <a:gd name="connsiteY57" fmla="*/ 2741612 h 6858000"/>
              <a:gd name="connsiteX58" fmla="*/ 7391400 w 7569200"/>
              <a:gd name="connsiteY58" fmla="*/ 2809875 h 6858000"/>
              <a:gd name="connsiteX59" fmla="*/ 7400925 w 7569200"/>
              <a:gd name="connsiteY59" fmla="*/ 2868612 h 6858000"/>
              <a:gd name="connsiteX60" fmla="*/ 7410450 w 7569200"/>
              <a:gd name="connsiteY60" fmla="*/ 2922587 h 6858000"/>
              <a:gd name="connsiteX61" fmla="*/ 7424737 w 7569200"/>
              <a:gd name="connsiteY61" fmla="*/ 2967037 h 6858000"/>
              <a:gd name="connsiteX62" fmla="*/ 7442200 w 7569200"/>
              <a:gd name="connsiteY62" fmla="*/ 3009900 h 6858000"/>
              <a:gd name="connsiteX63" fmla="*/ 7459662 w 7569200"/>
              <a:gd name="connsiteY63" fmla="*/ 3046412 h 6858000"/>
              <a:gd name="connsiteX64" fmla="*/ 7478712 w 7569200"/>
              <a:gd name="connsiteY64" fmla="*/ 3084512 h 6858000"/>
              <a:gd name="connsiteX65" fmla="*/ 7497762 w 7569200"/>
              <a:gd name="connsiteY65" fmla="*/ 3121025 h 6858000"/>
              <a:gd name="connsiteX66" fmla="*/ 7516812 w 7569200"/>
              <a:gd name="connsiteY66" fmla="*/ 3160712 h 6858000"/>
              <a:gd name="connsiteX67" fmla="*/ 7532687 w 7569200"/>
              <a:gd name="connsiteY67" fmla="*/ 3201987 h 6858000"/>
              <a:gd name="connsiteX68" fmla="*/ 7546975 w 7569200"/>
              <a:gd name="connsiteY68" fmla="*/ 3248025 h 6858000"/>
              <a:gd name="connsiteX69" fmla="*/ 7558087 w 7569200"/>
              <a:gd name="connsiteY69" fmla="*/ 3300412 h 6858000"/>
              <a:gd name="connsiteX70" fmla="*/ 7566025 w 7569200"/>
              <a:gd name="connsiteY70" fmla="*/ 3360737 h 6858000"/>
              <a:gd name="connsiteX71" fmla="*/ 7569200 w 7569200"/>
              <a:gd name="connsiteY71" fmla="*/ 3427412 h 6858000"/>
              <a:gd name="connsiteX72" fmla="*/ 7566025 w 7569200"/>
              <a:gd name="connsiteY72" fmla="*/ 3497262 h 6858000"/>
              <a:gd name="connsiteX73" fmla="*/ 7558087 w 7569200"/>
              <a:gd name="connsiteY73" fmla="*/ 3557587 h 6858000"/>
              <a:gd name="connsiteX74" fmla="*/ 7546975 w 7569200"/>
              <a:gd name="connsiteY74" fmla="*/ 3609975 h 6858000"/>
              <a:gd name="connsiteX75" fmla="*/ 7532687 w 7569200"/>
              <a:gd name="connsiteY75" fmla="*/ 3656012 h 6858000"/>
              <a:gd name="connsiteX76" fmla="*/ 7516812 w 7569200"/>
              <a:gd name="connsiteY76" fmla="*/ 3697287 h 6858000"/>
              <a:gd name="connsiteX77" fmla="*/ 7497762 w 7569200"/>
              <a:gd name="connsiteY77" fmla="*/ 3736975 h 6858000"/>
              <a:gd name="connsiteX78" fmla="*/ 7459662 w 7569200"/>
              <a:gd name="connsiteY78" fmla="*/ 3811587 h 6858000"/>
              <a:gd name="connsiteX79" fmla="*/ 7442200 w 7569200"/>
              <a:gd name="connsiteY79" fmla="*/ 3848100 h 6858000"/>
              <a:gd name="connsiteX80" fmla="*/ 7424737 w 7569200"/>
              <a:gd name="connsiteY80" fmla="*/ 3890962 h 6858000"/>
              <a:gd name="connsiteX81" fmla="*/ 7410450 w 7569200"/>
              <a:gd name="connsiteY81" fmla="*/ 3935412 h 6858000"/>
              <a:gd name="connsiteX82" fmla="*/ 7400925 w 7569200"/>
              <a:gd name="connsiteY82" fmla="*/ 3987800 h 6858000"/>
              <a:gd name="connsiteX83" fmla="*/ 7391400 w 7569200"/>
              <a:gd name="connsiteY83" fmla="*/ 4048125 h 6858000"/>
              <a:gd name="connsiteX84" fmla="*/ 7389812 w 7569200"/>
              <a:gd name="connsiteY84" fmla="*/ 4116387 h 6858000"/>
              <a:gd name="connsiteX85" fmla="*/ 7391400 w 7569200"/>
              <a:gd name="connsiteY85" fmla="*/ 4186237 h 6858000"/>
              <a:gd name="connsiteX86" fmla="*/ 7400925 w 7569200"/>
              <a:gd name="connsiteY86" fmla="*/ 4244975 h 6858000"/>
              <a:gd name="connsiteX87" fmla="*/ 7410450 w 7569200"/>
              <a:gd name="connsiteY87" fmla="*/ 4297362 h 6858000"/>
              <a:gd name="connsiteX88" fmla="*/ 7424737 w 7569200"/>
              <a:gd name="connsiteY88" fmla="*/ 4343400 h 6858000"/>
              <a:gd name="connsiteX89" fmla="*/ 7442200 w 7569200"/>
              <a:gd name="connsiteY89" fmla="*/ 4386262 h 6858000"/>
              <a:gd name="connsiteX90" fmla="*/ 7459662 w 7569200"/>
              <a:gd name="connsiteY90" fmla="*/ 4424362 h 6858000"/>
              <a:gd name="connsiteX91" fmla="*/ 7497762 w 7569200"/>
              <a:gd name="connsiteY91" fmla="*/ 4498975 h 6858000"/>
              <a:gd name="connsiteX92" fmla="*/ 7516812 w 7569200"/>
              <a:gd name="connsiteY92" fmla="*/ 4537075 h 6858000"/>
              <a:gd name="connsiteX93" fmla="*/ 7532687 w 7569200"/>
              <a:gd name="connsiteY93" fmla="*/ 4579937 h 6858000"/>
              <a:gd name="connsiteX94" fmla="*/ 7546975 w 7569200"/>
              <a:gd name="connsiteY94" fmla="*/ 4625975 h 6858000"/>
              <a:gd name="connsiteX95" fmla="*/ 7558087 w 7569200"/>
              <a:gd name="connsiteY95" fmla="*/ 4678362 h 6858000"/>
              <a:gd name="connsiteX96" fmla="*/ 7566025 w 7569200"/>
              <a:gd name="connsiteY96" fmla="*/ 4738687 h 6858000"/>
              <a:gd name="connsiteX97" fmla="*/ 7569200 w 7569200"/>
              <a:gd name="connsiteY97" fmla="*/ 4806950 h 6858000"/>
              <a:gd name="connsiteX98" fmla="*/ 7566025 w 7569200"/>
              <a:gd name="connsiteY98" fmla="*/ 4875212 h 6858000"/>
              <a:gd name="connsiteX99" fmla="*/ 7558087 w 7569200"/>
              <a:gd name="connsiteY99" fmla="*/ 4935537 h 6858000"/>
              <a:gd name="connsiteX100" fmla="*/ 7546975 w 7569200"/>
              <a:gd name="connsiteY100" fmla="*/ 4987925 h 6858000"/>
              <a:gd name="connsiteX101" fmla="*/ 7532687 w 7569200"/>
              <a:gd name="connsiteY101" fmla="*/ 5033962 h 6858000"/>
              <a:gd name="connsiteX102" fmla="*/ 7516812 w 7569200"/>
              <a:gd name="connsiteY102" fmla="*/ 5075237 h 6858000"/>
              <a:gd name="connsiteX103" fmla="*/ 7497762 w 7569200"/>
              <a:gd name="connsiteY103" fmla="*/ 5114925 h 6858000"/>
              <a:gd name="connsiteX104" fmla="*/ 7478712 w 7569200"/>
              <a:gd name="connsiteY104" fmla="*/ 5149850 h 6858000"/>
              <a:gd name="connsiteX105" fmla="*/ 7459662 w 7569200"/>
              <a:gd name="connsiteY105" fmla="*/ 5186362 h 6858000"/>
              <a:gd name="connsiteX106" fmla="*/ 7442200 w 7569200"/>
              <a:gd name="connsiteY106" fmla="*/ 5226050 h 6858000"/>
              <a:gd name="connsiteX107" fmla="*/ 7424737 w 7569200"/>
              <a:gd name="connsiteY107" fmla="*/ 5268912 h 6858000"/>
              <a:gd name="connsiteX108" fmla="*/ 7410450 w 7569200"/>
              <a:gd name="connsiteY108" fmla="*/ 5313362 h 6858000"/>
              <a:gd name="connsiteX109" fmla="*/ 7400925 w 7569200"/>
              <a:gd name="connsiteY109" fmla="*/ 5365750 h 6858000"/>
              <a:gd name="connsiteX110" fmla="*/ 7391400 w 7569200"/>
              <a:gd name="connsiteY110" fmla="*/ 5426075 h 6858000"/>
              <a:gd name="connsiteX111" fmla="*/ 7389812 w 7569200"/>
              <a:gd name="connsiteY111" fmla="*/ 5494337 h 6858000"/>
              <a:gd name="connsiteX112" fmla="*/ 7391400 w 7569200"/>
              <a:gd name="connsiteY112" fmla="*/ 5562600 h 6858000"/>
              <a:gd name="connsiteX113" fmla="*/ 7400925 w 7569200"/>
              <a:gd name="connsiteY113" fmla="*/ 5622925 h 6858000"/>
              <a:gd name="connsiteX114" fmla="*/ 7410450 w 7569200"/>
              <a:gd name="connsiteY114" fmla="*/ 5675312 h 6858000"/>
              <a:gd name="connsiteX115" fmla="*/ 7424737 w 7569200"/>
              <a:gd name="connsiteY115" fmla="*/ 5721350 h 6858000"/>
              <a:gd name="connsiteX116" fmla="*/ 7442200 w 7569200"/>
              <a:gd name="connsiteY116" fmla="*/ 5762625 h 6858000"/>
              <a:gd name="connsiteX117" fmla="*/ 7459662 w 7569200"/>
              <a:gd name="connsiteY117" fmla="*/ 5802312 h 6858000"/>
              <a:gd name="connsiteX118" fmla="*/ 7478712 w 7569200"/>
              <a:gd name="connsiteY118" fmla="*/ 5840412 h 6858000"/>
              <a:gd name="connsiteX119" fmla="*/ 7497762 w 7569200"/>
              <a:gd name="connsiteY119" fmla="*/ 5876925 h 6858000"/>
              <a:gd name="connsiteX120" fmla="*/ 7516812 w 7569200"/>
              <a:gd name="connsiteY120" fmla="*/ 5915025 h 6858000"/>
              <a:gd name="connsiteX121" fmla="*/ 7532687 w 7569200"/>
              <a:gd name="connsiteY121" fmla="*/ 5956300 h 6858000"/>
              <a:gd name="connsiteX122" fmla="*/ 7546975 w 7569200"/>
              <a:gd name="connsiteY122" fmla="*/ 6003925 h 6858000"/>
              <a:gd name="connsiteX123" fmla="*/ 7558087 w 7569200"/>
              <a:gd name="connsiteY123" fmla="*/ 6056312 h 6858000"/>
              <a:gd name="connsiteX124" fmla="*/ 7566025 w 7569200"/>
              <a:gd name="connsiteY124" fmla="*/ 6113462 h 6858000"/>
              <a:gd name="connsiteX125" fmla="*/ 7569200 w 7569200"/>
              <a:gd name="connsiteY125" fmla="*/ 6183312 h 6858000"/>
              <a:gd name="connsiteX126" fmla="*/ 7566025 w 7569200"/>
              <a:gd name="connsiteY126" fmla="*/ 6251575 h 6858000"/>
              <a:gd name="connsiteX127" fmla="*/ 7558087 w 7569200"/>
              <a:gd name="connsiteY127" fmla="*/ 6311900 h 6858000"/>
              <a:gd name="connsiteX128" fmla="*/ 7546975 w 7569200"/>
              <a:gd name="connsiteY128" fmla="*/ 6361112 h 6858000"/>
              <a:gd name="connsiteX129" fmla="*/ 7532687 w 7569200"/>
              <a:gd name="connsiteY129" fmla="*/ 6407150 h 6858000"/>
              <a:gd name="connsiteX130" fmla="*/ 7516812 w 7569200"/>
              <a:gd name="connsiteY130" fmla="*/ 6448425 h 6858000"/>
              <a:gd name="connsiteX131" fmla="*/ 7499350 w 7569200"/>
              <a:gd name="connsiteY131" fmla="*/ 6488112 h 6858000"/>
              <a:gd name="connsiteX132" fmla="*/ 7481887 w 7569200"/>
              <a:gd name="connsiteY132" fmla="*/ 6523037 h 6858000"/>
              <a:gd name="connsiteX133" fmla="*/ 7462837 w 7569200"/>
              <a:gd name="connsiteY133" fmla="*/ 6561137 h 6858000"/>
              <a:gd name="connsiteX134" fmla="*/ 7443787 w 7569200"/>
              <a:gd name="connsiteY134" fmla="*/ 6597650 h 6858000"/>
              <a:gd name="connsiteX135" fmla="*/ 7427912 w 7569200"/>
              <a:gd name="connsiteY135" fmla="*/ 6640512 h 6858000"/>
              <a:gd name="connsiteX136" fmla="*/ 7412037 w 7569200"/>
              <a:gd name="connsiteY136" fmla="*/ 6683375 h 6858000"/>
              <a:gd name="connsiteX137" fmla="*/ 7402512 w 7569200"/>
              <a:gd name="connsiteY137" fmla="*/ 6735762 h 6858000"/>
              <a:gd name="connsiteX138" fmla="*/ 7394575 w 7569200"/>
              <a:gd name="connsiteY138" fmla="*/ 6791325 h 6858000"/>
              <a:gd name="connsiteX139" fmla="*/ 7389812 w 7569200"/>
              <a:gd name="connsiteY139" fmla="*/ 6858000 h 6858000"/>
              <a:gd name="connsiteX140" fmla="*/ 0 w 7569200"/>
              <a:gd name="connsiteY140" fmla="*/ 6858000 h 6858000"/>
              <a:gd name="connsiteX141" fmla="*/ 0 w 7569200"/>
              <a:gd name="connsiteY141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7569200" h="6858000">
                <a:moveTo>
                  <a:pt x="0" y="0"/>
                </a:moveTo>
                <a:lnTo>
                  <a:pt x="7389812" y="0"/>
                </a:lnTo>
                <a:lnTo>
                  <a:pt x="7394575" y="66675"/>
                </a:lnTo>
                <a:lnTo>
                  <a:pt x="7402512" y="122237"/>
                </a:lnTo>
                <a:lnTo>
                  <a:pt x="7412037" y="174625"/>
                </a:lnTo>
                <a:lnTo>
                  <a:pt x="7427912" y="217487"/>
                </a:lnTo>
                <a:lnTo>
                  <a:pt x="7443787" y="260350"/>
                </a:lnTo>
                <a:lnTo>
                  <a:pt x="7462837" y="296862"/>
                </a:lnTo>
                <a:lnTo>
                  <a:pt x="7481887" y="334962"/>
                </a:lnTo>
                <a:lnTo>
                  <a:pt x="7499350" y="369887"/>
                </a:lnTo>
                <a:lnTo>
                  <a:pt x="7516812" y="409575"/>
                </a:lnTo>
                <a:lnTo>
                  <a:pt x="7532687" y="450850"/>
                </a:lnTo>
                <a:lnTo>
                  <a:pt x="7546975" y="496887"/>
                </a:lnTo>
                <a:lnTo>
                  <a:pt x="7558087" y="546100"/>
                </a:lnTo>
                <a:lnTo>
                  <a:pt x="7566025" y="606425"/>
                </a:lnTo>
                <a:lnTo>
                  <a:pt x="7569200" y="673100"/>
                </a:lnTo>
                <a:lnTo>
                  <a:pt x="7566025" y="744537"/>
                </a:lnTo>
                <a:lnTo>
                  <a:pt x="7558087" y="801687"/>
                </a:lnTo>
                <a:lnTo>
                  <a:pt x="7546975" y="854075"/>
                </a:lnTo>
                <a:lnTo>
                  <a:pt x="7532687" y="901700"/>
                </a:lnTo>
                <a:lnTo>
                  <a:pt x="7516812" y="942975"/>
                </a:lnTo>
                <a:lnTo>
                  <a:pt x="7497762" y="981075"/>
                </a:lnTo>
                <a:lnTo>
                  <a:pt x="7478712" y="1017587"/>
                </a:lnTo>
                <a:lnTo>
                  <a:pt x="7459662" y="1055687"/>
                </a:lnTo>
                <a:lnTo>
                  <a:pt x="7442200" y="1095375"/>
                </a:lnTo>
                <a:lnTo>
                  <a:pt x="7424737" y="1136650"/>
                </a:lnTo>
                <a:lnTo>
                  <a:pt x="7410450" y="1182687"/>
                </a:lnTo>
                <a:lnTo>
                  <a:pt x="7400925" y="1235075"/>
                </a:lnTo>
                <a:lnTo>
                  <a:pt x="7391400" y="1295400"/>
                </a:lnTo>
                <a:lnTo>
                  <a:pt x="7389812" y="1363662"/>
                </a:lnTo>
                <a:lnTo>
                  <a:pt x="7391400" y="1431925"/>
                </a:lnTo>
                <a:lnTo>
                  <a:pt x="7400925" y="1492250"/>
                </a:lnTo>
                <a:lnTo>
                  <a:pt x="7410450" y="1544637"/>
                </a:lnTo>
                <a:lnTo>
                  <a:pt x="7424737" y="1589087"/>
                </a:lnTo>
                <a:lnTo>
                  <a:pt x="7442200" y="1631950"/>
                </a:lnTo>
                <a:lnTo>
                  <a:pt x="7459662" y="1671637"/>
                </a:lnTo>
                <a:lnTo>
                  <a:pt x="7478712" y="1708150"/>
                </a:lnTo>
                <a:lnTo>
                  <a:pt x="7497762" y="1743075"/>
                </a:lnTo>
                <a:lnTo>
                  <a:pt x="7516812" y="1782762"/>
                </a:lnTo>
                <a:lnTo>
                  <a:pt x="7532687" y="1824037"/>
                </a:lnTo>
                <a:lnTo>
                  <a:pt x="7546975" y="1870075"/>
                </a:lnTo>
                <a:lnTo>
                  <a:pt x="7558087" y="1922462"/>
                </a:lnTo>
                <a:lnTo>
                  <a:pt x="7566025" y="1982787"/>
                </a:lnTo>
                <a:lnTo>
                  <a:pt x="7569200" y="2051050"/>
                </a:lnTo>
                <a:lnTo>
                  <a:pt x="7566025" y="2119312"/>
                </a:lnTo>
                <a:lnTo>
                  <a:pt x="7558087" y="2179637"/>
                </a:lnTo>
                <a:lnTo>
                  <a:pt x="7546975" y="2232025"/>
                </a:lnTo>
                <a:lnTo>
                  <a:pt x="7532687" y="2278062"/>
                </a:lnTo>
                <a:lnTo>
                  <a:pt x="7516812" y="2319337"/>
                </a:lnTo>
                <a:lnTo>
                  <a:pt x="7497762" y="2359025"/>
                </a:lnTo>
                <a:lnTo>
                  <a:pt x="7478712" y="2395537"/>
                </a:lnTo>
                <a:lnTo>
                  <a:pt x="7459662" y="2433637"/>
                </a:lnTo>
                <a:lnTo>
                  <a:pt x="7442200" y="2471737"/>
                </a:lnTo>
                <a:lnTo>
                  <a:pt x="7424737" y="2513012"/>
                </a:lnTo>
                <a:lnTo>
                  <a:pt x="7410450" y="2560637"/>
                </a:lnTo>
                <a:lnTo>
                  <a:pt x="7400925" y="2613025"/>
                </a:lnTo>
                <a:lnTo>
                  <a:pt x="7391400" y="2671762"/>
                </a:lnTo>
                <a:lnTo>
                  <a:pt x="7389812" y="2741612"/>
                </a:lnTo>
                <a:lnTo>
                  <a:pt x="7391400" y="2809875"/>
                </a:lnTo>
                <a:lnTo>
                  <a:pt x="7400925" y="2868612"/>
                </a:lnTo>
                <a:lnTo>
                  <a:pt x="7410450" y="2922587"/>
                </a:lnTo>
                <a:lnTo>
                  <a:pt x="7424737" y="2967037"/>
                </a:lnTo>
                <a:lnTo>
                  <a:pt x="7442200" y="3009900"/>
                </a:lnTo>
                <a:lnTo>
                  <a:pt x="7459662" y="3046412"/>
                </a:lnTo>
                <a:lnTo>
                  <a:pt x="7478712" y="3084512"/>
                </a:lnTo>
                <a:lnTo>
                  <a:pt x="7497762" y="3121025"/>
                </a:lnTo>
                <a:lnTo>
                  <a:pt x="7516812" y="3160712"/>
                </a:lnTo>
                <a:lnTo>
                  <a:pt x="7532687" y="3201987"/>
                </a:lnTo>
                <a:lnTo>
                  <a:pt x="7546975" y="3248025"/>
                </a:lnTo>
                <a:lnTo>
                  <a:pt x="7558087" y="3300412"/>
                </a:lnTo>
                <a:lnTo>
                  <a:pt x="7566025" y="3360737"/>
                </a:lnTo>
                <a:lnTo>
                  <a:pt x="7569200" y="3427412"/>
                </a:lnTo>
                <a:lnTo>
                  <a:pt x="7566025" y="3497262"/>
                </a:lnTo>
                <a:lnTo>
                  <a:pt x="7558087" y="3557587"/>
                </a:lnTo>
                <a:lnTo>
                  <a:pt x="7546975" y="3609975"/>
                </a:lnTo>
                <a:lnTo>
                  <a:pt x="7532687" y="3656012"/>
                </a:lnTo>
                <a:lnTo>
                  <a:pt x="7516812" y="3697287"/>
                </a:lnTo>
                <a:lnTo>
                  <a:pt x="7497762" y="3736975"/>
                </a:lnTo>
                <a:lnTo>
                  <a:pt x="7459662" y="3811587"/>
                </a:lnTo>
                <a:lnTo>
                  <a:pt x="7442200" y="3848100"/>
                </a:lnTo>
                <a:lnTo>
                  <a:pt x="7424737" y="3890962"/>
                </a:lnTo>
                <a:lnTo>
                  <a:pt x="7410450" y="3935412"/>
                </a:lnTo>
                <a:lnTo>
                  <a:pt x="7400925" y="3987800"/>
                </a:lnTo>
                <a:lnTo>
                  <a:pt x="7391400" y="4048125"/>
                </a:lnTo>
                <a:lnTo>
                  <a:pt x="7389812" y="4116387"/>
                </a:lnTo>
                <a:lnTo>
                  <a:pt x="7391400" y="4186237"/>
                </a:lnTo>
                <a:lnTo>
                  <a:pt x="7400925" y="4244975"/>
                </a:lnTo>
                <a:lnTo>
                  <a:pt x="7410450" y="4297362"/>
                </a:lnTo>
                <a:lnTo>
                  <a:pt x="7424737" y="4343400"/>
                </a:lnTo>
                <a:lnTo>
                  <a:pt x="7442200" y="4386262"/>
                </a:lnTo>
                <a:lnTo>
                  <a:pt x="7459662" y="4424362"/>
                </a:lnTo>
                <a:lnTo>
                  <a:pt x="7497762" y="4498975"/>
                </a:lnTo>
                <a:lnTo>
                  <a:pt x="7516812" y="4537075"/>
                </a:lnTo>
                <a:lnTo>
                  <a:pt x="7532687" y="4579937"/>
                </a:lnTo>
                <a:lnTo>
                  <a:pt x="7546975" y="4625975"/>
                </a:lnTo>
                <a:lnTo>
                  <a:pt x="7558087" y="4678362"/>
                </a:lnTo>
                <a:lnTo>
                  <a:pt x="7566025" y="4738687"/>
                </a:lnTo>
                <a:lnTo>
                  <a:pt x="7569200" y="4806950"/>
                </a:lnTo>
                <a:lnTo>
                  <a:pt x="7566025" y="4875212"/>
                </a:lnTo>
                <a:lnTo>
                  <a:pt x="7558087" y="4935537"/>
                </a:lnTo>
                <a:lnTo>
                  <a:pt x="7546975" y="4987925"/>
                </a:lnTo>
                <a:lnTo>
                  <a:pt x="7532687" y="5033962"/>
                </a:lnTo>
                <a:lnTo>
                  <a:pt x="7516812" y="5075237"/>
                </a:lnTo>
                <a:lnTo>
                  <a:pt x="7497762" y="5114925"/>
                </a:lnTo>
                <a:lnTo>
                  <a:pt x="7478712" y="5149850"/>
                </a:lnTo>
                <a:lnTo>
                  <a:pt x="7459662" y="5186362"/>
                </a:lnTo>
                <a:lnTo>
                  <a:pt x="7442200" y="5226050"/>
                </a:lnTo>
                <a:lnTo>
                  <a:pt x="7424737" y="5268912"/>
                </a:lnTo>
                <a:lnTo>
                  <a:pt x="7410450" y="5313362"/>
                </a:lnTo>
                <a:lnTo>
                  <a:pt x="7400925" y="5365750"/>
                </a:lnTo>
                <a:lnTo>
                  <a:pt x="7391400" y="5426075"/>
                </a:lnTo>
                <a:lnTo>
                  <a:pt x="7389812" y="5494337"/>
                </a:lnTo>
                <a:lnTo>
                  <a:pt x="7391400" y="5562600"/>
                </a:lnTo>
                <a:lnTo>
                  <a:pt x="7400925" y="5622925"/>
                </a:lnTo>
                <a:lnTo>
                  <a:pt x="7410450" y="5675312"/>
                </a:lnTo>
                <a:lnTo>
                  <a:pt x="7424737" y="5721350"/>
                </a:lnTo>
                <a:lnTo>
                  <a:pt x="7442200" y="5762625"/>
                </a:lnTo>
                <a:lnTo>
                  <a:pt x="7459662" y="5802312"/>
                </a:lnTo>
                <a:lnTo>
                  <a:pt x="7478712" y="5840412"/>
                </a:lnTo>
                <a:lnTo>
                  <a:pt x="7497762" y="5876925"/>
                </a:lnTo>
                <a:lnTo>
                  <a:pt x="7516812" y="5915025"/>
                </a:lnTo>
                <a:lnTo>
                  <a:pt x="7532687" y="5956300"/>
                </a:lnTo>
                <a:lnTo>
                  <a:pt x="7546975" y="6003925"/>
                </a:lnTo>
                <a:lnTo>
                  <a:pt x="7558087" y="6056312"/>
                </a:lnTo>
                <a:lnTo>
                  <a:pt x="7566025" y="6113462"/>
                </a:lnTo>
                <a:lnTo>
                  <a:pt x="7569200" y="6183312"/>
                </a:lnTo>
                <a:lnTo>
                  <a:pt x="7566025" y="6251575"/>
                </a:lnTo>
                <a:lnTo>
                  <a:pt x="7558087" y="6311900"/>
                </a:lnTo>
                <a:lnTo>
                  <a:pt x="7546975" y="6361112"/>
                </a:lnTo>
                <a:lnTo>
                  <a:pt x="7532687" y="6407150"/>
                </a:lnTo>
                <a:lnTo>
                  <a:pt x="7516812" y="6448425"/>
                </a:lnTo>
                <a:lnTo>
                  <a:pt x="7499350" y="6488112"/>
                </a:lnTo>
                <a:lnTo>
                  <a:pt x="7481887" y="6523037"/>
                </a:lnTo>
                <a:lnTo>
                  <a:pt x="7462837" y="6561137"/>
                </a:lnTo>
                <a:lnTo>
                  <a:pt x="7443787" y="6597650"/>
                </a:lnTo>
                <a:lnTo>
                  <a:pt x="7427912" y="6640512"/>
                </a:lnTo>
                <a:lnTo>
                  <a:pt x="7412037" y="6683375"/>
                </a:lnTo>
                <a:lnTo>
                  <a:pt x="7402512" y="6735762"/>
                </a:lnTo>
                <a:lnTo>
                  <a:pt x="7394575" y="6791325"/>
                </a:lnTo>
                <a:lnTo>
                  <a:pt x="738981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191D7777-AA50-46E9-86DD-0F05ED415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382385"/>
            <a:ext cx="5527033" cy="1492132"/>
          </a:xfrm>
        </p:spPr>
        <p:txBody>
          <a:bodyPr>
            <a:normAutofit/>
          </a:bodyPr>
          <a:lstStyle/>
          <a:p>
            <a:r>
              <a:rPr lang="zh-TW" altLang="en-US" dirty="0"/>
              <a:t>台灣習俗</a:t>
            </a:r>
            <a:endParaRPr lang="zh-TW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50C5101-CD9E-4E96-A827-ACA768C31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內容佔位符 2">
            <a:extLst>
              <a:ext uri="{FF2B5EF4-FFF2-40B4-BE49-F238E27FC236}">
                <a16:creationId xmlns:a16="http://schemas.microsoft.com/office/drawing/2014/main" id="{4786D769-6E4C-40AF-B742-5FDDECD47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2286001"/>
            <a:ext cx="5527033" cy="3593591"/>
          </a:xfrm>
        </p:spPr>
        <p:txBody>
          <a:bodyPr>
            <a:normAutofit/>
          </a:bodyPr>
          <a:lstStyle/>
          <a:p>
            <a:r>
              <a:rPr lang="zh-TW" altLang="en-US" dirty="0"/>
              <a:t>吃月餅並賞月亮</a:t>
            </a:r>
            <a:endParaRPr lang="en-US" altLang="zh-TW" dirty="0"/>
          </a:p>
          <a:p>
            <a:r>
              <a:rPr lang="zh-TW" altLang="en-US" dirty="0"/>
              <a:t>中秋節烤肉以及放煙火</a:t>
            </a:r>
            <a:endParaRPr lang="en-US" altLang="zh-TW" dirty="0"/>
          </a:p>
        </p:txBody>
      </p:sp>
      <p:pic>
        <p:nvPicPr>
          <p:cNvPr id="7" name="圖片 6" descr="月餅 外框">
            <a:extLst>
              <a:ext uri="{FF2B5EF4-FFF2-40B4-BE49-F238E27FC236}">
                <a16:creationId xmlns:a16="http://schemas.microsoft.com/office/drawing/2014/main" id="{4A05796C-BDC6-4592-BE30-8AC5588B1E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4939554" y="600297"/>
            <a:ext cx="1834118" cy="1834118"/>
          </a:xfrm>
          <a:prstGeom prst="rect">
            <a:avLst/>
          </a:prstGeom>
        </p:spPr>
      </p:pic>
      <p:pic>
        <p:nvPicPr>
          <p:cNvPr id="5" name="圖片 4" descr="在夜空中爆炸的煙火">
            <a:extLst>
              <a:ext uri="{FF2B5EF4-FFF2-40B4-BE49-F238E27FC236}">
                <a16:creationId xmlns:a16="http://schemas.microsoft.com/office/drawing/2014/main" id="{9A9AB620-F100-4983-8652-22127B73D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/>
        </p:blipFill>
        <p:spPr>
          <a:xfrm>
            <a:off x="8111045" y="3890952"/>
            <a:ext cx="3217333" cy="2131483"/>
          </a:xfrm>
          <a:prstGeom prst="rect">
            <a:avLst/>
          </a:prstGeom>
          <a:solidFill>
            <a:srgbClr val="FFFFFF">
              <a:shade val="85000"/>
            </a:srgbClr>
          </a:solidFill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46813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6">
            <a:extLst>
              <a:ext uri="{FF2B5EF4-FFF2-40B4-BE49-F238E27FC236}">
                <a16:creationId xmlns:a16="http://schemas.microsoft.com/office/drawing/2014/main" id="{7520F84D-966A-41CD-B818-16BF32EF1E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7510D23-E323-4577-A8EA-12C6C6019B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8A25BF79-9ED2-4290-8C48-1AB107B67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875A49FE-BF9C-4886-988A-6E7E4B439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8486" y="1098388"/>
            <a:ext cx="5356013" cy="43350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4800" spc="800">
                <a:solidFill>
                  <a:schemeClr val="tx1">
                    <a:lumMod val="95000"/>
                    <a:lumOff val="5000"/>
                  </a:schemeClr>
                </a:solidFill>
              </a:rPr>
              <a:t>結語</a:t>
            </a:r>
            <a:endParaRPr lang="en-US" altLang="zh-TW" sz="4800" spc="8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內容佔位符 2">
            <a:extLst>
              <a:ext uri="{FF2B5EF4-FFF2-40B4-BE49-F238E27FC236}">
                <a16:creationId xmlns:a16="http://schemas.microsoft.com/office/drawing/2014/main" id="{D47EC35B-57FA-4422-81F1-AC32DDB4F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8486" y="5433408"/>
            <a:ext cx="7826723" cy="7422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zh-TW" altLang="en-US" sz="1600" b="1" cap="all" spc="400">
                <a:solidFill>
                  <a:schemeClr val="tx1">
                    <a:lumMod val="95000"/>
                    <a:lumOff val="5000"/>
                  </a:schemeClr>
                </a:solidFill>
              </a:rPr>
              <a:t>慶團圓過中秋</a:t>
            </a:r>
            <a:endParaRPr lang="en-US" altLang="zh-TW" sz="1600" b="1" cap="all" spc="40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68A549F5-BF47-4351-BA22-B59919984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-1" y="0"/>
            <a:ext cx="2921728" cy="6858000"/>
          </a:xfrm>
          <a:custGeom>
            <a:avLst/>
            <a:gdLst>
              <a:gd name="connsiteX0" fmla="*/ 0 w 2921728"/>
              <a:gd name="connsiteY0" fmla="*/ 0 h 6858000"/>
              <a:gd name="connsiteX1" fmla="*/ 2035903 w 2921728"/>
              <a:gd name="connsiteY1" fmla="*/ 0 h 6858000"/>
              <a:gd name="connsiteX2" fmla="*/ 2202677 w 2921728"/>
              <a:gd name="connsiteY2" fmla="*/ 0 h 6858000"/>
              <a:gd name="connsiteX3" fmla="*/ 2745516 w 2921728"/>
              <a:gd name="connsiteY3" fmla="*/ 0 h 6858000"/>
              <a:gd name="connsiteX4" fmla="*/ 2747103 w 2921728"/>
              <a:gd name="connsiteY4" fmla="*/ 68263 h 6858000"/>
              <a:gd name="connsiteX5" fmla="*/ 2755041 w 2921728"/>
              <a:gd name="connsiteY5" fmla="*/ 128588 h 6858000"/>
              <a:gd name="connsiteX6" fmla="*/ 2766153 w 2921728"/>
              <a:gd name="connsiteY6" fmla="*/ 180975 h 6858000"/>
              <a:gd name="connsiteX7" fmla="*/ 2780441 w 2921728"/>
              <a:gd name="connsiteY7" fmla="*/ 227013 h 6858000"/>
              <a:gd name="connsiteX8" fmla="*/ 2796316 w 2921728"/>
              <a:gd name="connsiteY8" fmla="*/ 268288 h 6858000"/>
              <a:gd name="connsiteX9" fmla="*/ 2815366 w 2921728"/>
              <a:gd name="connsiteY9" fmla="*/ 304800 h 6858000"/>
              <a:gd name="connsiteX10" fmla="*/ 2834416 w 2921728"/>
              <a:gd name="connsiteY10" fmla="*/ 342900 h 6858000"/>
              <a:gd name="connsiteX11" fmla="*/ 2853466 w 2921728"/>
              <a:gd name="connsiteY11" fmla="*/ 381000 h 6858000"/>
              <a:gd name="connsiteX12" fmla="*/ 2869341 w 2921728"/>
              <a:gd name="connsiteY12" fmla="*/ 417513 h 6858000"/>
              <a:gd name="connsiteX13" fmla="*/ 2885216 w 2921728"/>
              <a:gd name="connsiteY13" fmla="*/ 458788 h 6858000"/>
              <a:gd name="connsiteX14" fmla="*/ 2901091 w 2921728"/>
              <a:gd name="connsiteY14" fmla="*/ 504825 h 6858000"/>
              <a:gd name="connsiteX15" fmla="*/ 2912203 w 2921728"/>
              <a:gd name="connsiteY15" fmla="*/ 557213 h 6858000"/>
              <a:gd name="connsiteX16" fmla="*/ 2918553 w 2921728"/>
              <a:gd name="connsiteY16" fmla="*/ 617538 h 6858000"/>
              <a:gd name="connsiteX17" fmla="*/ 2921728 w 2921728"/>
              <a:gd name="connsiteY17" fmla="*/ 685800 h 6858000"/>
              <a:gd name="connsiteX18" fmla="*/ 2918553 w 2921728"/>
              <a:gd name="connsiteY18" fmla="*/ 754063 h 6858000"/>
              <a:gd name="connsiteX19" fmla="*/ 2912203 w 2921728"/>
              <a:gd name="connsiteY19" fmla="*/ 814388 h 6858000"/>
              <a:gd name="connsiteX20" fmla="*/ 2901091 w 2921728"/>
              <a:gd name="connsiteY20" fmla="*/ 866775 h 6858000"/>
              <a:gd name="connsiteX21" fmla="*/ 2885216 w 2921728"/>
              <a:gd name="connsiteY21" fmla="*/ 912813 h 6858000"/>
              <a:gd name="connsiteX22" fmla="*/ 2869341 w 2921728"/>
              <a:gd name="connsiteY22" fmla="*/ 954088 h 6858000"/>
              <a:gd name="connsiteX23" fmla="*/ 2853466 w 2921728"/>
              <a:gd name="connsiteY23" fmla="*/ 990600 h 6858000"/>
              <a:gd name="connsiteX24" fmla="*/ 2834416 w 2921728"/>
              <a:gd name="connsiteY24" fmla="*/ 1028700 h 6858000"/>
              <a:gd name="connsiteX25" fmla="*/ 2815366 w 2921728"/>
              <a:gd name="connsiteY25" fmla="*/ 1066800 h 6858000"/>
              <a:gd name="connsiteX26" fmla="*/ 2796316 w 2921728"/>
              <a:gd name="connsiteY26" fmla="*/ 1103313 h 6858000"/>
              <a:gd name="connsiteX27" fmla="*/ 2780441 w 2921728"/>
              <a:gd name="connsiteY27" fmla="*/ 1144588 h 6858000"/>
              <a:gd name="connsiteX28" fmla="*/ 2766153 w 2921728"/>
              <a:gd name="connsiteY28" fmla="*/ 1190625 h 6858000"/>
              <a:gd name="connsiteX29" fmla="*/ 2755041 w 2921728"/>
              <a:gd name="connsiteY29" fmla="*/ 1243013 h 6858000"/>
              <a:gd name="connsiteX30" fmla="*/ 2747103 w 2921728"/>
              <a:gd name="connsiteY30" fmla="*/ 1303338 h 6858000"/>
              <a:gd name="connsiteX31" fmla="*/ 2745516 w 2921728"/>
              <a:gd name="connsiteY31" fmla="*/ 1371600 h 6858000"/>
              <a:gd name="connsiteX32" fmla="*/ 2747103 w 2921728"/>
              <a:gd name="connsiteY32" fmla="*/ 1439863 h 6858000"/>
              <a:gd name="connsiteX33" fmla="*/ 2755041 w 2921728"/>
              <a:gd name="connsiteY33" fmla="*/ 1500188 h 6858000"/>
              <a:gd name="connsiteX34" fmla="*/ 2766153 w 2921728"/>
              <a:gd name="connsiteY34" fmla="*/ 1552575 h 6858000"/>
              <a:gd name="connsiteX35" fmla="*/ 2780441 w 2921728"/>
              <a:gd name="connsiteY35" fmla="*/ 1598613 h 6858000"/>
              <a:gd name="connsiteX36" fmla="*/ 2796316 w 2921728"/>
              <a:gd name="connsiteY36" fmla="*/ 1639888 h 6858000"/>
              <a:gd name="connsiteX37" fmla="*/ 2815366 w 2921728"/>
              <a:gd name="connsiteY37" fmla="*/ 1676400 h 6858000"/>
              <a:gd name="connsiteX38" fmla="*/ 2834416 w 2921728"/>
              <a:gd name="connsiteY38" fmla="*/ 1714500 h 6858000"/>
              <a:gd name="connsiteX39" fmla="*/ 2853466 w 2921728"/>
              <a:gd name="connsiteY39" fmla="*/ 1752600 h 6858000"/>
              <a:gd name="connsiteX40" fmla="*/ 2869341 w 2921728"/>
              <a:gd name="connsiteY40" fmla="*/ 1789113 h 6858000"/>
              <a:gd name="connsiteX41" fmla="*/ 2885216 w 2921728"/>
              <a:gd name="connsiteY41" fmla="*/ 1830388 h 6858000"/>
              <a:gd name="connsiteX42" fmla="*/ 2901091 w 2921728"/>
              <a:gd name="connsiteY42" fmla="*/ 1876425 h 6858000"/>
              <a:gd name="connsiteX43" fmla="*/ 2912203 w 2921728"/>
              <a:gd name="connsiteY43" fmla="*/ 1928813 h 6858000"/>
              <a:gd name="connsiteX44" fmla="*/ 2918553 w 2921728"/>
              <a:gd name="connsiteY44" fmla="*/ 1989138 h 6858000"/>
              <a:gd name="connsiteX45" fmla="*/ 2921728 w 2921728"/>
              <a:gd name="connsiteY45" fmla="*/ 2057400 h 6858000"/>
              <a:gd name="connsiteX46" fmla="*/ 2918553 w 2921728"/>
              <a:gd name="connsiteY46" fmla="*/ 2125663 h 6858000"/>
              <a:gd name="connsiteX47" fmla="*/ 2912203 w 2921728"/>
              <a:gd name="connsiteY47" fmla="*/ 2185988 h 6858000"/>
              <a:gd name="connsiteX48" fmla="*/ 2901091 w 2921728"/>
              <a:gd name="connsiteY48" fmla="*/ 2238375 h 6858000"/>
              <a:gd name="connsiteX49" fmla="*/ 2885216 w 2921728"/>
              <a:gd name="connsiteY49" fmla="*/ 2284413 h 6858000"/>
              <a:gd name="connsiteX50" fmla="*/ 2869341 w 2921728"/>
              <a:gd name="connsiteY50" fmla="*/ 2325688 h 6858000"/>
              <a:gd name="connsiteX51" fmla="*/ 2853466 w 2921728"/>
              <a:gd name="connsiteY51" fmla="*/ 2362200 h 6858000"/>
              <a:gd name="connsiteX52" fmla="*/ 2834416 w 2921728"/>
              <a:gd name="connsiteY52" fmla="*/ 2400300 h 6858000"/>
              <a:gd name="connsiteX53" fmla="*/ 2815366 w 2921728"/>
              <a:gd name="connsiteY53" fmla="*/ 2438400 h 6858000"/>
              <a:gd name="connsiteX54" fmla="*/ 2796316 w 2921728"/>
              <a:gd name="connsiteY54" fmla="*/ 2474913 h 6858000"/>
              <a:gd name="connsiteX55" fmla="*/ 2780441 w 2921728"/>
              <a:gd name="connsiteY55" fmla="*/ 2516188 h 6858000"/>
              <a:gd name="connsiteX56" fmla="*/ 2766153 w 2921728"/>
              <a:gd name="connsiteY56" fmla="*/ 2562225 h 6858000"/>
              <a:gd name="connsiteX57" fmla="*/ 2755041 w 2921728"/>
              <a:gd name="connsiteY57" fmla="*/ 2614613 h 6858000"/>
              <a:gd name="connsiteX58" fmla="*/ 2747103 w 2921728"/>
              <a:gd name="connsiteY58" fmla="*/ 2674938 h 6858000"/>
              <a:gd name="connsiteX59" fmla="*/ 2745516 w 2921728"/>
              <a:gd name="connsiteY59" fmla="*/ 2743200 h 6858000"/>
              <a:gd name="connsiteX60" fmla="*/ 2747103 w 2921728"/>
              <a:gd name="connsiteY60" fmla="*/ 2811463 h 6858000"/>
              <a:gd name="connsiteX61" fmla="*/ 2755041 w 2921728"/>
              <a:gd name="connsiteY61" fmla="*/ 2871788 h 6858000"/>
              <a:gd name="connsiteX62" fmla="*/ 2766153 w 2921728"/>
              <a:gd name="connsiteY62" fmla="*/ 2924175 h 6858000"/>
              <a:gd name="connsiteX63" fmla="*/ 2780441 w 2921728"/>
              <a:gd name="connsiteY63" fmla="*/ 2970213 h 6858000"/>
              <a:gd name="connsiteX64" fmla="*/ 2796316 w 2921728"/>
              <a:gd name="connsiteY64" fmla="*/ 3011488 h 6858000"/>
              <a:gd name="connsiteX65" fmla="*/ 2815366 w 2921728"/>
              <a:gd name="connsiteY65" fmla="*/ 3048000 h 6858000"/>
              <a:gd name="connsiteX66" fmla="*/ 2834416 w 2921728"/>
              <a:gd name="connsiteY66" fmla="*/ 3086100 h 6858000"/>
              <a:gd name="connsiteX67" fmla="*/ 2853466 w 2921728"/>
              <a:gd name="connsiteY67" fmla="*/ 3124200 h 6858000"/>
              <a:gd name="connsiteX68" fmla="*/ 2869341 w 2921728"/>
              <a:gd name="connsiteY68" fmla="*/ 3160713 h 6858000"/>
              <a:gd name="connsiteX69" fmla="*/ 2885216 w 2921728"/>
              <a:gd name="connsiteY69" fmla="*/ 3201988 h 6858000"/>
              <a:gd name="connsiteX70" fmla="*/ 2901091 w 2921728"/>
              <a:gd name="connsiteY70" fmla="*/ 3248025 h 6858000"/>
              <a:gd name="connsiteX71" fmla="*/ 2912203 w 2921728"/>
              <a:gd name="connsiteY71" fmla="*/ 3300413 h 6858000"/>
              <a:gd name="connsiteX72" fmla="*/ 2918553 w 2921728"/>
              <a:gd name="connsiteY72" fmla="*/ 3360738 h 6858000"/>
              <a:gd name="connsiteX73" fmla="*/ 2921728 w 2921728"/>
              <a:gd name="connsiteY73" fmla="*/ 3427413 h 6858000"/>
              <a:gd name="connsiteX74" fmla="*/ 2918553 w 2921728"/>
              <a:gd name="connsiteY74" fmla="*/ 3497263 h 6858000"/>
              <a:gd name="connsiteX75" fmla="*/ 2912203 w 2921728"/>
              <a:gd name="connsiteY75" fmla="*/ 3557588 h 6858000"/>
              <a:gd name="connsiteX76" fmla="*/ 2901091 w 2921728"/>
              <a:gd name="connsiteY76" fmla="*/ 3609975 h 6858000"/>
              <a:gd name="connsiteX77" fmla="*/ 2885216 w 2921728"/>
              <a:gd name="connsiteY77" fmla="*/ 3656013 h 6858000"/>
              <a:gd name="connsiteX78" fmla="*/ 2869341 w 2921728"/>
              <a:gd name="connsiteY78" fmla="*/ 3697288 h 6858000"/>
              <a:gd name="connsiteX79" fmla="*/ 2853466 w 2921728"/>
              <a:gd name="connsiteY79" fmla="*/ 3733800 h 6858000"/>
              <a:gd name="connsiteX80" fmla="*/ 2834416 w 2921728"/>
              <a:gd name="connsiteY80" fmla="*/ 3771900 h 6858000"/>
              <a:gd name="connsiteX81" fmla="*/ 2815366 w 2921728"/>
              <a:gd name="connsiteY81" fmla="*/ 3810000 h 6858000"/>
              <a:gd name="connsiteX82" fmla="*/ 2796316 w 2921728"/>
              <a:gd name="connsiteY82" fmla="*/ 3846513 h 6858000"/>
              <a:gd name="connsiteX83" fmla="*/ 2780441 w 2921728"/>
              <a:gd name="connsiteY83" fmla="*/ 3887788 h 6858000"/>
              <a:gd name="connsiteX84" fmla="*/ 2766153 w 2921728"/>
              <a:gd name="connsiteY84" fmla="*/ 3933825 h 6858000"/>
              <a:gd name="connsiteX85" fmla="*/ 2755041 w 2921728"/>
              <a:gd name="connsiteY85" fmla="*/ 3986213 h 6858000"/>
              <a:gd name="connsiteX86" fmla="*/ 2747103 w 2921728"/>
              <a:gd name="connsiteY86" fmla="*/ 4046538 h 6858000"/>
              <a:gd name="connsiteX87" fmla="*/ 2745516 w 2921728"/>
              <a:gd name="connsiteY87" fmla="*/ 4114800 h 6858000"/>
              <a:gd name="connsiteX88" fmla="*/ 2747103 w 2921728"/>
              <a:gd name="connsiteY88" fmla="*/ 4183063 h 6858000"/>
              <a:gd name="connsiteX89" fmla="*/ 2755041 w 2921728"/>
              <a:gd name="connsiteY89" fmla="*/ 4243388 h 6858000"/>
              <a:gd name="connsiteX90" fmla="*/ 2766153 w 2921728"/>
              <a:gd name="connsiteY90" fmla="*/ 4295775 h 6858000"/>
              <a:gd name="connsiteX91" fmla="*/ 2780441 w 2921728"/>
              <a:gd name="connsiteY91" fmla="*/ 4341813 h 6858000"/>
              <a:gd name="connsiteX92" fmla="*/ 2796316 w 2921728"/>
              <a:gd name="connsiteY92" fmla="*/ 4383088 h 6858000"/>
              <a:gd name="connsiteX93" fmla="*/ 2815366 w 2921728"/>
              <a:gd name="connsiteY93" fmla="*/ 4419600 h 6858000"/>
              <a:gd name="connsiteX94" fmla="*/ 2853466 w 2921728"/>
              <a:gd name="connsiteY94" fmla="*/ 4495800 h 6858000"/>
              <a:gd name="connsiteX95" fmla="*/ 2869341 w 2921728"/>
              <a:gd name="connsiteY95" fmla="*/ 4532313 h 6858000"/>
              <a:gd name="connsiteX96" fmla="*/ 2885216 w 2921728"/>
              <a:gd name="connsiteY96" fmla="*/ 4573588 h 6858000"/>
              <a:gd name="connsiteX97" fmla="*/ 2901091 w 2921728"/>
              <a:gd name="connsiteY97" fmla="*/ 4619625 h 6858000"/>
              <a:gd name="connsiteX98" fmla="*/ 2912203 w 2921728"/>
              <a:gd name="connsiteY98" fmla="*/ 4672013 h 6858000"/>
              <a:gd name="connsiteX99" fmla="*/ 2918553 w 2921728"/>
              <a:gd name="connsiteY99" fmla="*/ 4732338 h 6858000"/>
              <a:gd name="connsiteX100" fmla="*/ 2921728 w 2921728"/>
              <a:gd name="connsiteY100" fmla="*/ 4800600 h 6858000"/>
              <a:gd name="connsiteX101" fmla="*/ 2918553 w 2921728"/>
              <a:gd name="connsiteY101" fmla="*/ 4868863 h 6858000"/>
              <a:gd name="connsiteX102" fmla="*/ 2912203 w 2921728"/>
              <a:gd name="connsiteY102" fmla="*/ 4929188 h 6858000"/>
              <a:gd name="connsiteX103" fmla="*/ 2901091 w 2921728"/>
              <a:gd name="connsiteY103" fmla="*/ 4981575 h 6858000"/>
              <a:gd name="connsiteX104" fmla="*/ 2885216 w 2921728"/>
              <a:gd name="connsiteY104" fmla="*/ 5027613 h 6858000"/>
              <a:gd name="connsiteX105" fmla="*/ 2869341 w 2921728"/>
              <a:gd name="connsiteY105" fmla="*/ 5068888 h 6858000"/>
              <a:gd name="connsiteX106" fmla="*/ 2853466 w 2921728"/>
              <a:gd name="connsiteY106" fmla="*/ 5105400 h 6858000"/>
              <a:gd name="connsiteX107" fmla="*/ 2834416 w 2921728"/>
              <a:gd name="connsiteY107" fmla="*/ 5143500 h 6858000"/>
              <a:gd name="connsiteX108" fmla="*/ 2815366 w 2921728"/>
              <a:gd name="connsiteY108" fmla="*/ 5181600 h 6858000"/>
              <a:gd name="connsiteX109" fmla="*/ 2796316 w 2921728"/>
              <a:gd name="connsiteY109" fmla="*/ 5218113 h 6858000"/>
              <a:gd name="connsiteX110" fmla="*/ 2780441 w 2921728"/>
              <a:gd name="connsiteY110" fmla="*/ 5259388 h 6858000"/>
              <a:gd name="connsiteX111" fmla="*/ 2766153 w 2921728"/>
              <a:gd name="connsiteY111" fmla="*/ 5305425 h 6858000"/>
              <a:gd name="connsiteX112" fmla="*/ 2755041 w 2921728"/>
              <a:gd name="connsiteY112" fmla="*/ 5357813 h 6858000"/>
              <a:gd name="connsiteX113" fmla="*/ 2747103 w 2921728"/>
              <a:gd name="connsiteY113" fmla="*/ 5418138 h 6858000"/>
              <a:gd name="connsiteX114" fmla="*/ 2745516 w 2921728"/>
              <a:gd name="connsiteY114" fmla="*/ 5486400 h 6858000"/>
              <a:gd name="connsiteX115" fmla="*/ 2747103 w 2921728"/>
              <a:gd name="connsiteY115" fmla="*/ 5554663 h 6858000"/>
              <a:gd name="connsiteX116" fmla="*/ 2755041 w 2921728"/>
              <a:gd name="connsiteY116" fmla="*/ 5614988 h 6858000"/>
              <a:gd name="connsiteX117" fmla="*/ 2766153 w 2921728"/>
              <a:gd name="connsiteY117" fmla="*/ 5667375 h 6858000"/>
              <a:gd name="connsiteX118" fmla="*/ 2780441 w 2921728"/>
              <a:gd name="connsiteY118" fmla="*/ 5713413 h 6858000"/>
              <a:gd name="connsiteX119" fmla="*/ 2796316 w 2921728"/>
              <a:gd name="connsiteY119" fmla="*/ 5754688 h 6858000"/>
              <a:gd name="connsiteX120" fmla="*/ 2815366 w 2921728"/>
              <a:gd name="connsiteY120" fmla="*/ 5791200 h 6858000"/>
              <a:gd name="connsiteX121" fmla="*/ 2834416 w 2921728"/>
              <a:gd name="connsiteY121" fmla="*/ 5829300 h 6858000"/>
              <a:gd name="connsiteX122" fmla="*/ 2853466 w 2921728"/>
              <a:gd name="connsiteY122" fmla="*/ 5867400 h 6858000"/>
              <a:gd name="connsiteX123" fmla="*/ 2869341 w 2921728"/>
              <a:gd name="connsiteY123" fmla="*/ 5903913 h 6858000"/>
              <a:gd name="connsiteX124" fmla="*/ 2885216 w 2921728"/>
              <a:gd name="connsiteY124" fmla="*/ 5945188 h 6858000"/>
              <a:gd name="connsiteX125" fmla="*/ 2901091 w 2921728"/>
              <a:gd name="connsiteY125" fmla="*/ 5991225 h 6858000"/>
              <a:gd name="connsiteX126" fmla="*/ 2912203 w 2921728"/>
              <a:gd name="connsiteY126" fmla="*/ 6043613 h 6858000"/>
              <a:gd name="connsiteX127" fmla="*/ 2918553 w 2921728"/>
              <a:gd name="connsiteY127" fmla="*/ 6103938 h 6858000"/>
              <a:gd name="connsiteX128" fmla="*/ 2921728 w 2921728"/>
              <a:gd name="connsiteY128" fmla="*/ 6172200 h 6858000"/>
              <a:gd name="connsiteX129" fmla="*/ 2918553 w 2921728"/>
              <a:gd name="connsiteY129" fmla="*/ 6240463 h 6858000"/>
              <a:gd name="connsiteX130" fmla="*/ 2912203 w 2921728"/>
              <a:gd name="connsiteY130" fmla="*/ 6300788 h 6858000"/>
              <a:gd name="connsiteX131" fmla="*/ 2901091 w 2921728"/>
              <a:gd name="connsiteY131" fmla="*/ 6353175 h 6858000"/>
              <a:gd name="connsiteX132" fmla="*/ 2885216 w 2921728"/>
              <a:gd name="connsiteY132" fmla="*/ 6399213 h 6858000"/>
              <a:gd name="connsiteX133" fmla="*/ 2869341 w 2921728"/>
              <a:gd name="connsiteY133" fmla="*/ 6440488 h 6858000"/>
              <a:gd name="connsiteX134" fmla="*/ 2853466 w 2921728"/>
              <a:gd name="connsiteY134" fmla="*/ 6477000 h 6858000"/>
              <a:gd name="connsiteX135" fmla="*/ 2834416 w 2921728"/>
              <a:gd name="connsiteY135" fmla="*/ 6515100 h 6858000"/>
              <a:gd name="connsiteX136" fmla="*/ 2815366 w 2921728"/>
              <a:gd name="connsiteY136" fmla="*/ 6553200 h 6858000"/>
              <a:gd name="connsiteX137" fmla="*/ 2796316 w 2921728"/>
              <a:gd name="connsiteY137" fmla="*/ 6589713 h 6858000"/>
              <a:gd name="connsiteX138" fmla="*/ 2780441 w 2921728"/>
              <a:gd name="connsiteY138" fmla="*/ 6630988 h 6858000"/>
              <a:gd name="connsiteX139" fmla="*/ 2766153 w 2921728"/>
              <a:gd name="connsiteY139" fmla="*/ 6677025 h 6858000"/>
              <a:gd name="connsiteX140" fmla="*/ 2755041 w 2921728"/>
              <a:gd name="connsiteY140" fmla="*/ 6729413 h 6858000"/>
              <a:gd name="connsiteX141" fmla="*/ 2747103 w 2921728"/>
              <a:gd name="connsiteY141" fmla="*/ 6789738 h 6858000"/>
              <a:gd name="connsiteX142" fmla="*/ 2745516 w 2921728"/>
              <a:gd name="connsiteY142" fmla="*/ 6858000 h 6858000"/>
              <a:gd name="connsiteX143" fmla="*/ 2202677 w 2921728"/>
              <a:gd name="connsiteY143" fmla="*/ 6858000 h 6858000"/>
              <a:gd name="connsiteX144" fmla="*/ 2035903 w 2921728"/>
              <a:gd name="connsiteY144" fmla="*/ 6858000 h 6858000"/>
              <a:gd name="connsiteX145" fmla="*/ 0 w 2921728"/>
              <a:gd name="connsiteY14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</a:cxnLst>
            <a:rect l="l" t="t" r="r" b="b"/>
            <a:pathLst>
              <a:path w="2921728" h="6858000">
                <a:moveTo>
                  <a:pt x="0" y="0"/>
                </a:moveTo>
                <a:lnTo>
                  <a:pt x="2035903" y="0"/>
                </a:lnTo>
                <a:lnTo>
                  <a:pt x="2202677" y="0"/>
                </a:lnTo>
                <a:lnTo>
                  <a:pt x="2745516" y="0"/>
                </a:lnTo>
                <a:lnTo>
                  <a:pt x="2747103" y="68263"/>
                </a:lnTo>
                <a:lnTo>
                  <a:pt x="2755041" y="128588"/>
                </a:lnTo>
                <a:lnTo>
                  <a:pt x="2766153" y="180975"/>
                </a:lnTo>
                <a:lnTo>
                  <a:pt x="2780441" y="227013"/>
                </a:lnTo>
                <a:lnTo>
                  <a:pt x="2796316" y="268288"/>
                </a:lnTo>
                <a:lnTo>
                  <a:pt x="2815366" y="304800"/>
                </a:lnTo>
                <a:lnTo>
                  <a:pt x="2834416" y="342900"/>
                </a:lnTo>
                <a:lnTo>
                  <a:pt x="2853466" y="381000"/>
                </a:lnTo>
                <a:lnTo>
                  <a:pt x="2869341" y="417513"/>
                </a:lnTo>
                <a:lnTo>
                  <a:pt x="2885216" y="458788"/>
                </a:lnTo>
                <a:lnTo>
                  <a:pt x="2901091" y="504825"/>
                </a:lnTo>
                <a:lnTo>
                  <a:pt x="2912203" y="557213"/>
                </a:lnTo>
                <a:lnTo>
                  <a:pt x="2918553" y="617538"/>
                </a:lnTo>
                <a:lnTo>
                  <a:pt x="2921728" y="685800"/>
                </a:lnTo>
                <a:lnTo>
                  <a:pt x="2918553" y="754063"/>
                </a:lnTo>
                <a:lnTo>
                  <a:pt x="2912203" y="814388"/>
                </a:lnTo>
                <a:lnTo>
                  <a:pt x="2901091" y="866775"/>
                </a:lnTo>
                <a:lnTo>
                  <a:pt x="2885216" y="912813"/>
                </a:lnTo>
                <a:lnTo>
                  <a:pt x="2869341" y="954088"/>
                </a:lnTo>
                <a:lnTo>
                  <a:pt x="2853466" y="990600"/>
                </a:lnTo>
                <a:lnTo>
                  <a:pt x="2834416" y="1028700"/>
                </a:lnTo>
                <a:lnTo>
                  <a:pt x="2815366" y="1066800"/>
                </a:lnTo>
                <a:lnTo>
                  <a:pt x="2796316" y="1103313"/>
                </a:lnTo>
                <a:lnTo>
                  <a:pt x="2780441" y="1144588"/>
                </a:lnTo>
                <a:lnTo>
                  <a:pt x="2766153" y="1190625"/>
                </a:lnTo>
                <a:lnTo>
                  <a:pt x="2755041" y="1243013"/>
                </a:lnTo>
                <a:lnTo>
                  <a:pt x="2747103" y="1303338"/>
                </a:lnTo>
                <a:lnTo>
                  <a:pt x="2745516" y="1371600"/>
                </a:lnTo>
                <a:lnTo>
                  <a:pt x="2747103" y="1439863"/>
                </a:lnTo>
                <a:lnTo>
                  <a:pt x="2755041" y="1500188"/>
                </a:lnTo>
                <a:lnTo>
                  <a:pt x="2766153" y="1552575"/>
                </a:lnTo>
                <a:lnTo>
                  <a:pt x="2780441" y="1598613"/>
                </a:lnTo>
                <a:lnTo>
                  <a:pt x="2796316" y="1639888"/>
                </a:lnTo>
                <a:lnTo>
                  <a:pt x="2815366" y="1676400"/>
                </a:lnTo>
                <a:lnTo>
                  <a:pt x="2834416" y="1714500"/>
                </a:lnTo>
                <a:lnTo>
                  <a:pt x="2853466" y="1752600"/>
                </a:lnTo>
                <a:lnTo>
                  <a:pt x="2869341" y="1789113"/>
                </a:lnTo>
                <a:lnTo>
                  <a:pt x="2885216" y="1830388"/>
                </a:lnTo>
                <a:lnTo>
                  <a:pt x="2901091" y="1876425"/>
                </a:lnTo>
                <a:lnTo>
                  <a:pt x="2912203" y="1928813"/>
                </a:lnTo>
                <a:lnTo>
                  <a:pt x="2918553" y="1989138"/>
                </a:lnTo>
                <a:lnTo>
                  <a:pt x="2921728" y="2057400"/>
                </a:lnTo>
                <a:lnTo>
                  <a:pt x="2918553" y="2125663"/>
                </a:lnTo>
                <a:lnTo>
                  <a:pt x="2912203" y="2185988"/>
                </a:lnTo>
                <a:lnTo>
                  <a:pt x="2901091" y="2238375"/>
                </a:lnTo>
                <a:lnTo>
                  <a:pt x="2885216" y="2284413"/>
                </a:lnTo>
                <a:lnTo>
                  <a:pt x="2869341" y="2325688"/>
                </a:lnTo>
                <a:lnTo>
                  <a:pt x="2853466" y="2362200"/>
                </a:lnTo>
                <a:lnTo>
                  <a:pt x="2834416" y="2400300"/>
                </a:lnTo>
                <a:lnTo>
                  <a:pt x="2815366" y="2438400"/>
                </a:lnTo>
                <a:lnTo>
                  <a:pt x="2796316" y="2474913"/>
                </a:lnTo>
                <a:lnTo>
                  <a:pt x="2780441" y="2516188"/>
                </a:lnTo>
                <a:lnTo>
                  <a:pt x="2766153" y="2562225"/>
                </a:lnTo>
                <a:lnTo>
                  <a:pt x="2755041" y="2614613"/>
                </a:lnTo>
                <a:lnTo>
                  <a:pt x="2747103" y="2674938"/>
                </a:lnTo>
                <a:lnTo>
                  <a:pt x="2745516" y="2743200"/>
                </a:lnTo>
                <a:lnTo>
                  <a:pt x="2747103" y="2811463"/>
                </a:lnTo>
                <a:lnTo>
                  <a:pt x="2755041" y="2871788"/>
                </a:lnTo>
                <a:lnTo>
                  <a:pt x="2766153" y="2924175"/>
                </a:lnTo>
                <a:lnTo>
                  <a:pt x="2780441" y="2970213"/>
                </a:lnTo>
                <a:lnTo>
                  <a:pt x="2796316" y="3011488"/>
                </a:lnTo>
                <a:lnTo>
                  <a:pt x="2815366" y="3048000"/>
                </a:lnTo>
                <a:lnTo>
                  <a:pt x="2834416" y="3086100"/>
                </a:lnTo>
                <a:lnTo>
                  <a:pt x="2853466" y="3124200"/>
                </a:lnTo>
                <a:lnTo>
                  <a:pt x="2869341" y="3160713"/>
                </a:lnTo>
                <a:lnTo>
                  <a:pt x="2885216" y="3201988"/>
                </a:lnTo>
                <a:lnTo>
                  <a:pt x="2901091" y="3248025"/>
                </a:lnTo>
                <a:lnTo>
                  <a:pt x="2912203" y="3300413"/>
                </a:lnTo>
                <a:lnTo>
                  <a:pt x="2918553" y="3360738"/>
                </a:lnTo>
                <a:lnTo>
                  <a:pt x="2921728" y="3427413"/>
                </a:lnTo>
                <a:lnTo>
                  <a:pt x="2918553" y="3497263"/>
                </a:lnTo>
                <a:lnTo>
                  <a:pt x="2912203" y="3557588"/>
                </a:lnTo>
                <a:lnTo>
                  <a:pt x="2901091" y="3609975"/>
                </a:lnTo>
                <a:lnTo>
                  <a:pt x="2885216" y="3656013"/>
                </a:lnTo>
                <a:lnTo>
                  <a:pt x="2869341" y="3697288"/>
                </a:lnTo>
                <a:lnTo>
                  <a:pt x="2853466" y="3733800"/>
                </a:lnTo>
                <a:lnTo>
                  <a:pt x="2834416" y="3771900"/>
                </a:lnTo>
                <a:lnTo>
                  <a:pt x="2815366" y="3810000"/>
                </a:lnTo>
                <a:lnTo>
                  <a:pt x="2796316" y="3846513"/>
                </a:lnTo>
                <a:lnTo>
                  <a:pt x="2780441" y="3887788"/>
                </a:lnTo>
                <a:lnTo>
                  <a:pt x="2766153" y="3933825"/>
                </a:lnTo>
                <a:lnTo>
                  <a:pt x="2755041" y="3986213"/>
                </a:lnTo>
                <a:lnTo>
                  <a:pt x="2747103" y="4046538"/>
                </a:lnTo>
                <a:lnTo>
                  <a:pt x="2745516" y="4114800"/>
                </a:lnTo>
                <a:lnTo>
                  <a:pt x="2747103" y="4183063"/>
                </a:lnTo>
                <a:lnTo>
                  <a:pt x="2755041" y="4243388"/>
                </a:lnTo>
                <a:lnTo>
                  <a:pt x="2766153" y="4295775"/>
                </a:lnTo>
                <a:lnTo>
                  <a:pt x="2780441" y="4341813"/>
                </a:lnTo>
                <a:lnTo>
                  <a:pt x="2796316" y="4383088"/>
                </a:lnTo>
                <a:lnTo>
                  <a:pt x="2815366" y="4419600"/>
                </a:lnTo>
                <a:lnTo>
                  <a:pt x="2853466" y="4495800"/>
                </a:lnTo>
                <a:lnTo>
                  <a:pt x="2869341" y="4532313"/>
                </a:lnTo>
                <a:lnTo>
                  <a:pt x="2885216" y="4573588"/>
                </a:lnTo>
                <a:lnTo>
                  <a:pt x="2901091" y="4619625"/>
                </a:lnTo>
                <a:lnTo>
                  <a:pt x="2912203" y="4672013"/>
                </a:lnTo>
                <a:lnTo>
                  <a:pt x="2918553" y="4732338"/>
                </a:lnTo>
                <a:lnTo>
                  <a:pt x="2921728" y="4800600"/>
                </a:lnTo>
                <a:lnTo>
                  <a:pt x="2918553" y="4868863"/>
                </a:lnTo>
                <a:lnTo>
                  <a:pt x="2912203" y="4929188"/>
                </a:lnTo>
                <a:lnTo>
                  <a:pt x="2901091" y="4981575"/>
                </a:lnTo>
                <a:lnTo>
                  <a:pt x="2885216" y="5027613"/>
                </a:lnTo>
                <a:lnTo>
                  <a:pt x="2869341" y="5068888"/>
                </a:lnTo>
                <a:lnTo>
                  <a:pt x="2853466" y="5105400"/>
                </a:lnTo>
                <a:lnTo>
                  <a:pt x="2834416" y="5143500"/>
                </a:lnTo>
                <a:lnTo>
                  <a:pt x="2815366" y="5181600"/>
                </a:lnTo>
                <a:lnTo>
                  <a:pt x="2796316" y="5218113"/>
                </a:lnTo>
                <a:lnTo>
                  <a:pt x="2780441" y="5259388"/>
                </a:lnTo>
                <a:lnTo>
                  <a:pt x="2766153" y="5305425"/>
                </a:lnTo>
                <a:lnTo>
                  <a:pt x="2755041" y="5357813"/>
                </a:lnTo>
                <a:lnTo>
                  <a:pt x="2747103" y="5418138"/>
                </a:lnTo>
                <a:lnTo>
                  <a:pt x="2745516" y="5486400"/>
                </a:lnTo>
                <a:lnTo>
                  <a:pt x="2747103" y="5554663"/>
                </a:lnTo>
                <a:lnTo>
                  <a:pt x="2755041" y="5614988"/>
                </a:lnTo>
                <a:lnTo>
                  <a:pt x="2766153" y="5667375"/>
                </a:lnTo>
                <a:lnTo>
                  <a:pt x="2780441" y="5713413"/>
                </a:lnTo>
                <a:lnTo>
                  <a:pt x="2796316" y="5754688"/>
                </a:lnTo>
                <a:lnTo>
                  <a:pt x="2815366" y="5791200"/>
                </a:lnTo>
                <a:lnTo>
                  <a:pt x="2834416" y="5829300"/>
                </a:lnTo>
                <a:lnTo>
                  <a:pt x="2853466" y="5867400"/>
                </a:lnTo>
                <a:lnTo>
                  <a:pt x="2869341" y="5903913"/>
                </a:lnTo>
                <a:lnTo>
                  <a:pt x="2885216" y="5945188"/>
                </a:lnTo>
                <a:lnTo>
                  <a:pt x="2901091" y="5991225"/>
                </a:lnTo>
                <a:lnTo>
                  <a:pt x="2912203" y="6043613"/>
                </a:lnTo>
                <a:lnTo>
                  <a:pt x="2918553" y="6103938"/>
                </a:lnTo>
                <a:lnTo>
                  <a:pt x="2921728" y="6172200"/>
                </a:lnTo>
                <a:lnTo>
                  <a:pt x="2918553" y="6240463"/>
                </a:lnTo>
                <a:lnTo>
                  <a:pt x="2912203" y="6300788"/>
                </a:lnTo>
                <a:lnTo>
                  <a:pt x="2901091" y="6353175"/>
                </a:lnTo>
                <a:lnTo>
                  <a:pt x="2885216" y="6399213"/>
                </a:lnTo>
                <a:lnTo>
                  <a:pt x="2869341" y="6440488"/>
                </a:lnTo>
                <a:lnTo>
                  <a:pt x="2853466" y="6477000"/>
                </a:lnTo>
                <a:lnTo>
                  <a:pt x="2834416" y="6515100"/>
                </a:lnTo>
                <a:lnTo>
                  <a:pt x="2815366" y="6553200"/>
                </a:lnTo>
                <a:lnTo>
                  <a:pt x="2796316" y="6589713"/>
                </a:lnTo>
                <a:lnTo>
                  <a:pt x="2780441" y="6630988"/>
                </a:lnTo>
                <a:lnTo>
                  <a:pt x="2766153" y="6677025"/>
                </a:lnTo>
                <a:lnTo>
                  <a:pt x="2755041" y="6729413"/>
                </a:lnTo>
                <a:lnTo>
                  <a:pt x="2747103" y="6789738"/>
                </a:lnTo>
                <a:lnTo>
                  <a:pt x="2745516" y="6858000"/>
                </a:lnTo>
                <a:lnTo>
                  <a:pt x="2202677" y="6858000"/>
                </a:lnTo>
                <a:lnTo>
                  <a:pt x="203590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67EAEF-38A1-4DBE-A2A7-C4288EC25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14455353"/>
      </p:ext>
    </p:extLst>
  </p:cSld>
  <p:clrMapOvr>
    <a:masterClrMapping/>
  </p:clrMapOvr>
</p:sld>
</file>

<file path=ppt/theme/theme1.xml><?xml version="1.0" encoding="utf-8"?>
<a:theme xmlns:a="http://schemas.openxmlformats.org/drawingml/2006/main" name="徽章">
  <a:themeElements>
    <a:clrScheme name="橙色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徽章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徽章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辦公室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744de28d-3444-4edd-9d93-f2799d6ab043" xsi:nil="true"/>
    <lcf76f155ced4ddcb4097134ff3c332f xmlns="5870a100-8856-4b37-b9ef-5fc3237f2854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文件" ma:contentTypeID="0x0101009EB483892F2030419980BC5B99EA1DC5" ma:contentTypeVersion="9" ma:contentTypeDescription="建立新的文件。" ma:contentTypeScope="" ma:versionID="35d2c33a3f87be8e7255e94baefea24d">
  <xsd:schema xmlns:xsd="http://www.w3.org/2001/XMLSchema" xmlns:xs="http://www.w3.org/2001/XMLSchema" xmlns:p="http://schemas.microsoft.com/office/2006/metadata/properties" xmlns:ns2="5870a100-8856-4b37-b9ef-5fc3237f2854" xmlns:ns3="744de28d-3444-4edd-9d93-f2799d6ab043" targetNamespace="http://schemas.microsoft.com/office/2006/metadata/properties" ma:root="true" ma:fieldsID="fea7245bbca7ac2a3bd8caa41741bd93" ns2:_="" ns3:_="">
    <xsd:import namespace="5870a100-8856-4b37-b9ef-5fc3237f2854"/>
    <xsd:import namespace="744de28d-3444-4edd-9d93-f2799d6ab04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870a100-8856-4b37-b9ef-5fc3237f285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3" nillable="true" ma:taxonomy="true" ma:internalName="lcf76f155ced4ddcb4097134ff3c332f" ma:taxonomyFieldName="MediaServiceImageTags" ma:displayName="影像標籤" ma:readOnly="false" ma:fieldId="{5cf76f15-5ced-4ddc-b409-7134ff3c332f}" ma:taxonomyMulti="true" ma:sspId="76efec58-218f-40bf-8842-333c855203a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4de28d-3444-4edd-9d93-f2799d6ab043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d928a590-bd95-4cc7-a1a4-f0a00d7b8bd8}" ma:internalName="TaxCatchAll" ma:showField="CatchAllData" ma:web="744de28d-3444-4edd-9d93-f2799d6ab04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內容類型"/>
        <xsd:element ref="dc:title" minOccurs="0" maxOccurs="1" ma:index="4" ma:displayName="標題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73FAC32-6C07-43DF-9405-90806CFB94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EABA7FF-42F3-448F-A205-1736062C52F7}">
  <ds:schemaRefs>
    <ds:schemaRef ds:uri="59c1bcad-7098-423b-871d-6eb77e919c74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sharepoint/v3"/>
    <ds:schemaRef ds:uri="http://purl.org/dc/dcmitype/"/>
    <ds:schemaRef ds:uri="http://purl.org/dc/terms/"/>
    <ds:schemaRef ds:uri="77e75463-0609-43b1-9861-fe0c92935952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038671A9-936A-4C1D-9D5B-31CE6C718044}"/>
</file>

<file path=docProps/app.xml><?xml version="1.0" encoding="utf-8"?>
<Properties xmlns="http://schemas.openxmlformats.org/officeDocument/2006/extended-properties" xmlns:vt="http://schemas.openxmlformats.org/officeDocument/2006/docPropsVTypes">
  <Template>徽章</Template>
  <TotalTime>0</TotalTime>
  <Words>105</Words>
  <Application>Microsoft Office PowerPoint</Application>
  <PresentationFormat>寬螢幕</PresentationFormat>
  <Paragraphs>30</Paragraphs>
  <Slides>4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9" baseType="lpstr">
      <vt:lpstr>Arial</vt:lpstr>
      <vt:lpstr>Calibri</vt:lpstr>
      <vt:lpstr>Gill Sans MT</vt:lpstr>
      <vt:lpstr>Impact</vt:lpstr>
      <vt:lpstr>徽章</vt:lpstr>
      <vt:lpstr>中秋節</vt:lpstr>
      <vt:lpstr>時間</vt:lpstr>
      <vt:lpstr>台灣習俗</vt:lpstr>
      <vt:lpstr>結語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2019-04-11T15:28:35Z</dcterms:created>
  <dcterms:modified xsi:type="dcterms:W3CDTF">2022-06-07T08:09:21Z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0x0101009EB483892F2030419980BC5B99EA1DC5</vt:lpwstr>
  </property>
</Properties>
</file>

<file path=docProps/thumbnail.jpeg>
</file>